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6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7F7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7F7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7F7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037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47" Type="http://schemas.openxmlformats.org/officeDocument/2006/relationships/image" Target="../media/image41.png"/><Relationship Id="rId50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9" Type="http://schemas.openxmlformats.org/officeDocument/2006/relationships/image" Target="../media/image23.png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45" Type="http://schemas.openxmlformats.org/officeDocument/2006/relationships/image" Target="../media/image39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49" Type="http://schemas.openxmlformats.org/officeDocument/2006/relationships/image" Target="../media/image43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4" Type="http://schemas.openxmlformats.org/officeDocument/2006/relationships/image" Target="../media/image3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48" Type="http://schemas.openxmlformats.org/officeDocument/2006/relationships/image" Target="../media/image42.png"/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46" Type="http://schemas.openxmlformats.org/officeDocument/2006/relationships/image" Target="../media/image40.png"/><Relationship Id="rId20" Type="http://schemas.openxmlformats.org/officeDocument/2006/relationships/image" Target="../media/image14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90373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431"/>
            <a:ext cx="7943850" cy="875030"/>
          </a:xfrm>
          <a:custGeom>
            <a:avLst/>
            <a:gdLst/>
            <a:ahLst/>
            <a:cxnLst/>
            <a:rect l="l" t="t" r="r" b="b"/>
            <a:pathLst>
              <a:path w="7943850" h="875030">
                <a:moveTo>
                  <a:pt x="7943685" y="419188"/>
                </a:moveTo>
                <a:lnTo>
                  <a:pt x="7937563" y="408127"/>
                </a:lnTo>
                <a:lnTo>
                  <a:pt x="7929753" y="398195"/>
                </a:lnTo>
                <a:lnTo>
                  <a:pt x="7912405" y="379476"/>
                </a:lnTo>
                <a:lnTo>
                  <a:pt x="7867815" y="328028"/>
                </a:lnTo>
                <a:lnTo>
                  <a:pt x="7863929" y="322046"/>
                </a:lnTo>
                <a:lnTo>
                  <a:pt x="7862163" y="315772"/>
                </a:lnTo>
                <a:lnTo>
                  <a:pt x="7861821" y="309270"/>
                </a:lnTo>
                <a:lnTo>
                  <a:pt x="7863624" y="287502"/>
                </a:lnTo>
                <a:lnTo>
                  <a:pt x="7864653" y="272376"/>
                </a:lnTo>
                <a:lnTo>
                  <a:pt x="7860233" y="210794"/>
                </a:lnTo>
                <a:lnTo>
                  <a:pt x="7850441" y="173418"/>
                </a:lnTo>
                <a:lnTo>
                  <a:pt x="7835760" y="136448"/>
                </a:lnTo>
                <a:lnTo>
                  <a:pt x="7812799" y="100876"/>
                </a:lnTo>
                <a:lnTo>
                  <a:pt x="7766431" y="63601"/>
                </a:lnTo>
                <a:lnTo>
                  <a:pt x="7724241" y="39890"/>
                </a:lnTo>
                <a:lnTo>
                  <a:pt x="7683462" y="23952"/>
                </a:lnTo>
                <a:lnTo>
                  <a:pt x="7646098" y="13843"/>
                </a:lnTo>
                <a:lnTo>
                  <a:pt x="7604468" y="5524"/>
                </a:lnTo>
                <a:lnTo>
                  <a:pt x="7566723" y="215"/>
                </a:lnTo>
                <a:lnTo>
                  <a:pt x="7514336" y="0"/>
                </a:lnTo>
                <a:lnTo>
                  <a:pt x="7510894" y="139"/>
                </a:lnTo>
                <a:lnTo>
                  <a:pt x="0" y="139"/>
                </a:lnTo>
                <a:lnTo>
                  <a:pt x="0" y="874915"/>
                </a:lnTo>
                <a:lnTo>
                  <a:pt x="7516368" y="874915"/>
                </a:lnTo>
                <a:lnTo>
                  <a:pt x="7516368" y="872705"/>
                </a:lnTo>
                <a:lnTo>
                  <a:pt x="7635545" y="872705"/>
                </a:lnTo>
                <a:lnTo>
                  <a:pt x="7641552" y="828484"/>
                </a:lnTo>
                <a:lnTo>
                  <a:pt x="7648956" y="789419"/>
                </a:lnTo>
                <a:lnTo>
                  <a:pt x="7666533" y="708482"/>
                </a:lnTo>
                <a:lnTo>
                  <a:pt x="7694422" y="670229"/>
                </a:lnTo>
                <a:lnTo>
                  <a:pt x="7743291" y="655027"/>
                </a:lnTo>
                <a:lnTo>
                  <a:pt x="7806118" y="646315"/>
                </a:lnTo>
                <a:lnTo>
                  <a:pt x="7818133" y="644156"/>
                </a:lnTo>
                <a:lnTo>
                  <a:pt x="7857134" y="627443"/>
                </a:lnTo>
                <a:lnTo>
                  <a:pt x="7869364" y="598538"/>
                </a:lnTo>
                <a:lnTo>
                  <a:pt x="7869021" y="589775"/>
                </a:lnTo>
                <a:lnTo>
                  <a:pt x="7867612" y="585736"/>
                </a:lnTo>
                <a:lnTo>
                  <a:pt x="7866240" y="578662"/>
                </a:lnTo>
                <a:lnTo>
                  <a:pt x="7880401" y="551726"/>
                </a:lnTo>
                <a:lnTo>
                  <a:pt x="7885366" y="544918"/>
                </a:lnTo>
                <a:lnTo>
                  <a:pt x="7887513" y="537718"/>
                </a:lnTo>
                <a:lnTo>
                  <a:pt x="7887309" y="530225"/>
                </a:lnTo>
                <a:lnTo>
                  <a:pt x="7885189" y="522554"/>
                </a:lnTo>
                <a:lnTo>
                  <a:pt x="7884160" y="519849"/>
                </a:lnTo>
                <a:lnTo>
                  <a:pt x="7880794" y="517842"/>
                </a:lnTo>
                <a:lnTo>
                  <a:pt x="7877467" y="514908"/>
                </a:lnTo>
                <a:lnTo>
                  <a:pt x="7874330" y="513702"/>
                </a:lnTo>
                <a:lnTo>
                  <a:pt x="7878762" y="513511"/>
                </a:lnTo>
                <a:lnTo>
                  <a:pt x="7882306" y="513727"/>
                </a:lnTo>
                <a:lnTo>
                  <a:pt x="7885709" y="513143"/>
                </a:lnTo>
                <a:lnTo>
                  <a:pt x="7898066" y="508088"/>
                </a:lnTo>
                <a:lnTo>
                  <a:pt x="7905166" y="499249"/>
                </a:lnTo>
                <a:lnTo>
                  <a:pt x="7906296" y="488340"/>
                </a:lnTo>
                <a:lnTo>
                  <a:pt x="7900733" y="477062"/>
                </a:lnTo>
                <a:lnTo>
                  <a:pt x="7894637" y="469823"/>
                </a:lnTo>
                <a:lnTo>
                  <a:pt x="7897495" y="464489"/>
                </a:lnTo>
                <a:lnTo>
                  <a:pt x="7911503" y="456006"/>
                </a:lnTo>
                <a:lnTo>
                  <a:pt x="7917574" y="453936"/>
                </a:lnTo>
                <a:lnTo>
                  <a:pt x="7922704" y="450608"/>
                </a:lnTo>
                <a:lnTo>
                  <a:pt x="7929512" y="445604"/>
                </a:lnTo>
                <a:lnTo>
                  <a:pt x="7935417" y="439902"/>
                </a:lnTo>
                <a:lnTo>
                  <a:pt x="7940218" y="433387"/>
                </a:lnTo>
                <a:lnTo>
                  <a:pt x="7943685" y="425907"/>
                </a:lnTo>
                <a:lnTo>
                  <a:pt x="7943685" y="419188"/>
                </a:lnTo>
                <a:close/>
              </a:path>
            </a:pathLst>
          </a:custGeom>
          <a:solidFill>
            <a:srgbClr val="0E1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17535" y="35051"/>
            <a:ext cx="30479" cy="274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40980" y="173736"/>
            <a:ext cx="28954" cy="274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9040" y="0"/>
            <a:ext cx="60958" cy="2133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44383" y="740663"/>
            <a:ext cx="28954" cy="2743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0" y="858011"/>
            <a:ext cx="30479" cy="2743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02880" y="96011"/>
            <a:ext cx="21334" cy="1828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93735" y="245363"/>
            <a:ext cx="163068" cy="39166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32776" y="650748"/>
            <a:ext cx="21334" cy="1828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6971" y="172212"/>
            <a:ext cx="15240" cy="137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91983" y="22859"/>
            <a:ext cx="15240" cy="137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29728" y="566928"/>
            <a:ext cx="13714" cy="1371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16952" y="391668"/>
            <a:ext cx="115822" cy="1082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4571" y="178308"/>
            <a:ext cx="28954" cy="27431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16011" y="324612"/>
            <a:ext cx="28954" cy="27431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7821167" y="582168"/>
            <a:ext cx="0" cy="952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0" y="9144"/>
                </a:moveTo>
                <a:lnTo>
                  <a:pt x="0" y="0"/>
                </a:lnTo>
              </a:path>
            </a:pathLst>
          </a:custGeom>
          <a:ln w="9143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7516" y="477012"/>
            <a:ext cx="21334" cy="1828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7204" y="487680"/>
            <a:ext cx="19810" cy="19812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7577328" y="7620"/>
            <a:ext cx="154940" cy="40005"/>
          </a:xfrm>
          <a:custGeom>
            <a:avLst/>
            <a:gdLst/>
            <a:ahLst/>
            <a:cxnLst/>
            <a:rect l="l" t="t" r="r" b="b"/>
            <a:pathLst>
              <a:path w="154940" h="40005">
                <a:moveTo>
                  <a:pt x="0" y="0"/>
                </a:moveTo>
                <a:lnTo>
                  <a:pt x="30988" y="2412"/>
                </a:lnTo>
              </a:path>
              <a:path w="154940" h="40005">
                <a:moveTo>
                  <a:pt x="33527" y="3048"/>
                </a:moveTo>
                <a:lnTo>
                  <a:pt x="154686" y="397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7243" y="664464"/>
            <a:ext cx="38098" cy="35051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7734300" y="48767"/>
            <a:ext cx="210820" cy="469900"/>
          </a:xfrm>
          <a:custGeom>
            <a:avLst/>
            <a:gdLst/>
            <a:ahLst/>
            <a:cxnLst/>
            <a:rect l="l" t="t" r="r" b="b"/>
            <a:pathLst>
              <a:path w="210820" h="469900">
                <a:moveTo>
                  <a:pt x="0" y="0"/>
                </a:moveTo>
                <a:lnTo>
                  <a:pt x="77343" y="54355"/>
                </a:lnTo>
              </a:path>
              <a:path w="210820" h="469900">
                <a:moveTo>
                  <a:pt x="77724" y="54863"/>
                </a:moveTo>
                <a:lnTo>
                  <a:pt x="120523" y="137540"/>
                </a:lnTo>
              </a:path>
              <a:path w="210820" h="469900">
                <a:moveTo>
                  <a:pt x="120396" y="137159"/>
                </a:moveTo>
                <a:lnTo>
                  <a:pt x="131064" y="205993"/>
                </a:lnTo>
              </a:path>
              <a:path w="210820" h="469900">
                <a:moveTo>
                  <a:pt x="130048" y="205739"/>
                </a:moveTo>
                <a:lnTo>
                  <a:pt x="128016" y="242950"/>
                </a:lnTo>
              </a:path>
              <a:path w="210820" h="469900">
                <a:moveTo>
                  <a:pt x="128524" y="243839"/>
                </a:moveTo>
                <a:lnTo>
                  <a:pt x="126492" y="275716"/>
                </a:lnTo>
              </a:path>
              <a:path w="210820" h="469900">
                <a:moveTo>
                  <a:pt x="128016" y="275843"/>
                </a:moveTo>
                <a:lnTo>
                  <a:pt x="171830" y="328929"/>
                </a:lnTo>
              </a:path>
              <a:path w="210820" h="469900">
                <a:moveTo>
                  <a:pt x="172211" y="327659"/>
                </a:moveTo>
                <a:lnTo>
                  <a:pt x="210566" y="375919"/>
                </a:lnTo>
              </a:path>
              <a:path w="210820" h="469900">
                <a:moveTo>
                  <a:pt x="209930" y="376427"/>
                </a:moveTo>
                <a:lnTo>
                  <a:pt x="163068" y="423163"/>
                </a:lnTo>
              </a:path>
              <a:path w="210820" h="469900">
                <a:moveTo>
                  <a:pt x="163068" y="423671"/>
                </a:moveTo>
                <a:lnTo>
                  <a:pt x="168148" y="459612"/>
                </a:lnTo>
              </a:path>
              <a:path w="210820" h="469900">
                <a:moveTo>
                  <a:pt x="168275" y="458723"/>
                </a:moveTo>
                <a:lnTo>
                  <a:pt x="140207" y="46977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7872983" y="513587"/>
            <a:ext cx="0" cy="952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0" y="9144"/>
                </a:moveTo>
                <a:lnTo>
                  <a:pt x="0" y="0"/>
                </a:lnTo>
              </a:path>
            </a:pathLst>
          </a:custGeom>
          <a:ln w="9143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79080" y="533400"/>
            <a:ext cx="13714" cy="12191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7635240" y="518159"/>
            <a:ext cx="251460" cy="351155"/>
          </a:xfrm>
          <a:custGeom>
            <a:avLst/>
            <a:gdLst/>
            <a:ahLst/>
            <a:cxnLst/>
            <a:rect l="l" t="t" r="r" b="b"/>
            <a:pathLst>
              <a:path w="251459" h="351155">
                <a:moveTo>
                  <a:pt x="251205" y="22098"/>
                </a:moveTo>
                <a:lnTo>
                  <a:pt x="239267" y="0"/>
                </a:lnTo>
              </a:path>
              <a:path w="251459" h="351155">
                <a:moveTo>
                  <a:pt x="234695" y="53593"/>
                </a:moveTo>
                <a:lnTo>
                  <a:pt x="251459" y="21336"/>
                </a:lnTo>
              </a:path>
              <a:path w="251459" h="351155">
                <a:moveTo>
                  <a:pt x="234695" y="75818"/>
                </a:moveTo>
                <a:lnTo>
                  <a:pt x="235711" y="51815"/>
                </a:lnTo>
              </a:path>
              <a:path w="251459" h="351155">
                <a:moveTo>
                  <a:pt x="228600" y="106172"/>
                </a:moveTo>
                <a:lnTo>
                  <a:pt x="234441" y="77724"/>
                </a:lnTo>
              </a:path>
              <a:path w="251459" h="351155">
                <a:moveTo>
                  <a:pt x="108203" y="141350"/>
                </a:moveTo>
                <a:lnTo>
                  <a:pt x="227964" y="106679"/>
                </a:lnTo>
              </a:path>
              <a:path w="251459" h="351155">
                <a:moveTo>
                  <a:pt x="64007" y="151891"/>
                </a:moveTo>
                <a:lnTo>
                  <a:pt x="108838" y="141731"/>
                </a:lnTo>
              </a:path>
              <a:path w="251459" h="351155">
                <a:moveTo>
                  <a:pt x="39624" y="174498"/>
                </a:moveTo>
                <a:lnTo>
                  <a:pt x="64261" y="152400"/>
                </a:lnTo>
              </a:path>
              <a:path w="251459" h="351155">
                <a:moveTo>
                  <a:pt x="22859" y="235330"/>
                </a:moveTo>
                <a:lnTo>
                  <a:pt x="40004" y="173736"/>
                </a:lnTo>
              </a:path>
              <a:path w="251459" h="351155">
                <a:moveTo>
                  <a:pt x="0" y="351154"/>
                </a:moveTo>
                <a:lnTo>
                  <a:pt x="22986" y="23469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802880" y="518159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90" h="70484">
                <a:moveTo>
                  <a:pt x="74549" y="0"/>
                </a:moveTo>
                <a:lnTo>
                  <a:pt x="0" y="13842"/>
                </a:lnTo>
              </a:path>
              <a:path w="85090" h="70484">
                <a:moveTo>
                  <a:pt x="84836" y="21336"/>
                </a:moveTo>
                <a:lnTo>
                  <a:pt x="19812" y="69976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737347" y="483108"/>
            <a:ext cx="81915" cy="90170"/>
          </a:xfrm>
          <a:custGeom>
            <a:avLst/>
            <a:gdLst/>
            <a:ahLst/>
            <a:cxnLst/>
            <a:rect l="l" t="t" r="r" b="b"/>
            <a:pathLst>
              <a:path w="81915" h="90170">
                <a:moveTo>
                  <a:pt x="65658" y="48767"/>
                </a:moveTo>
                <a:lnTo>
                  <a:pt x="0" y="89788"/>
                </a:lnTo>
              </a:path>
              <a:path w="81915" h="90170">
                <a:moveTo>
                  <a:pt x="81406" y="0"/>
                </a:moveTo>
                <a:lnTo>
                  <a:pt x="67055" y="4800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7818119" y="472440"/>
            <a:ext cx="83185" cy="154940"/>
          </a:xfrm>
          <a:custGeom>
            <a:avLst/>
            <a:gdLst/>
            <a:ahLst/>
            <a:cxnLst/>
            <a:rect l="l" t="t" r="r" b="b"/>
            <a:pathLst>
              <a:path w="83184" h="154940">
                <a:moveTo>
                  <a:pt x="82803" y="36195"/>
                </a:moveTo>
                <a:lnTo>
                  <a:pt x="0" y="12192"/>
                </a:lnTo>
              </a:path>
              <a:path w="83184" h="154940">
                <a:moveTo>
                  <a:pt x="80136" y="0"/>
                </a:moveTo>
                <a:lnTo>
                  <a:pt x="0" y="11937"/>
                </a:lnTo>
              </a:path>
              <a:path w="83184" h="154940">
                <a:moveTo>
                  <a:pt x="1524" y="115824"/>
                </a:moveTo>
                <a:lnTo>
                  <a:pt x="45338" y="154939"/>
                </a:lnTo>
              </a:path>
              <a:path w="83184" h="154940">
                <a:moveTo>
                  <a:pt x="1524" y="114300"/>
                </a:moveTo>
                <a:lnTo>
                  <a:pt x="51434" y="123189"/>
                </a:lnTo>
              </a:path>
              <a:path w="83184" h="154940">
                <a:moveTo>
                  <a:pt x="3048" y="114554"/>
                </a:moveTo>
                <a:lnTo>
                  <a:pt x="52958" y="97536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7699247" y="393191"/>
            <a:ext cx="123825" cy="193675"/>
          </a:xfrm>
          <a:custGeom>
            <a:avLst/>
            <a:gdLst/>
            <a:ahLst/>
            <a:cxnLst/>
            <a:rect l="l" t="t" r="r" b="b"/>
            <a:pathLst>
              <a:path w="123825" h="193675">
                <a:moveTo>
                  <a:pt x="36575" y="179832"/>
                </a:moveTo>
                <a:lnTo>
                  <a:pt x="123571" y="193675"/>
                </a:lnTo>
              </a:path>
              <a:path w="123825" h="193675">
                <a:moveTo>
                  <a:pt x="105155" y="137160"/>
                </a:moveTo>
                <a:lnTo>
                  <a:pt x="120903" y="192786"/>
                </a:lnTo>
              </a:path>
              <a:path w="123825" h="193675">
                <a:moveTo>
                  <a:pt x="0" y="77724"/>
                </a:moveTo>
                <a:lnTo>
                  <a:pt x="106806" y="140208"/>
                </a:lnTo>
              </a:path>
              <a:path w="123825" h="193675">
                <a:moveTo>
                  <a:pt x="114300" y="0"/>
                </a:moveTo>
                <a:lnTo>
                  <a:pt x="119125" y="8966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731252" y="291084"/>
            <a:ext cx="212725" cy="182880"/>
          </a:xfrm>
          <a:custGeom>
            <a:avLst/>
            <a:gdLst/>
            <a:ahLst/>
            <a:cxnLst/>
            <a:rect l="l" t="t" r="r" b="b"/>
            <a:pathLst>
              <a:path w="212725" h="182879">
                <a:moveTo>
                  <a:pt x="83820" y="103632"/>
                </a:moveTo>
                <a:lnTo>
                  <a:pt x="167386" y="182499"/>
                </a:lnTo>
              </a:path>
              <a:path w="212725" h="182879">
                <a:moveTo>
                  <a:pt x="79248" y="102108"/>
                </a:moveTo>
                <a:lnTo>
                  <a:pt x="212725" y="134366"/>
                </a:lnTo>
              </a:path>
              <a:path w="212725" h="182879">
                <a:moveTo>
                  <a:pt x="0" y="48768"/>
                </a:moveTo>
                <a:lnTo>
                  <a:pt x="176656" y="87249"/>
                </a:lnTo>
              </a:path>
              <a:path w="212725" h="182879">
                <a:moveTo>
                  <a:pt x="0" y="48641"/>
                </a:moveTo>
                <a:lnTo>
                  <a:pt x="132079" y="33527"/>
                </a:lnTo>
              </a:path>
              <a:path w="212725" h="182879">
                <a:moveTo>
                  <a:pt x="88392" y="0"/>
                </a:moveTo>
                <a:lnTo>
                  <a:pt x="128777" y="34671"/>
                </a:lnTo>
              </a:path>
              <a:path w="212725" h="182879">
                <a:moveTo>
                  <a:pt x="88392" y="0"/>
                </a:moveTo>
                <a:lnTo>
                  <a:pt x="132206" y="1905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821168" y="256031"/>
            <a:ext cx="44450" cy="34925"/>
          </a:xfrm>
          <a:custGeom>
            <a:avLst/>
            <a:gdLst/>
            <a:ahLst/>
            <a:cxnLst/>
            <a:rect l="l" t="t" r="r" b="b"/>
            <a:pathLst>
              <a:path w="44450" h="34925">
                <a:moveTo>
                  <a:pt x="0" y="34671"/>
                </a:moveTo>
                <a:lnTo>
                  <a:pt x="4445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639811" y="48767"/>
            <a:ext cx="216535" cy="144780"/>
          </a:xfrm>
          <a:custGeom>
            <a:avLst/>
            <a:gdLst/>
            <a:ahLst/>
            <a:cxnLst/>
            <a:rect l="l" t="t" r="r" b="b"/>
            <a:pathLst>
              <a:path w="216534" h="144780">
                <a:moveTo>
                  <a:pt x="77724" y="71881"/>
                </a:moveTo>
                <a:lnTo>
                  <a:pt x="174879" y="54863"/>
                </a:lnTo>
              </a:path>
              <a:path w="216534" h="144780">
                <a:moveTo>
                  <a:pt x="76200" y="71374"/>
                </a:moveTo>
                <a:lnTo>
                  <a:pt x="91948" y="0"/>
                </a:lnTo>
              </a:path>
              <a:path w="216534" h="144780">
                <a:moveTo>
                  <a:pt x="0" y="144017"/>
                </a:moveTo>
                <a:lnTo>
                  <a:pt x="76708" y="70103"/>
                </a:lnTo>
              </a:path>
              <a:path w="216534" h="144780">
                <a:moveTo>
                  <a:pt x="144780" y="129539"/>
                </a:moveTo>
                <a:lnTo>
                  <a:pt x="216027" y="138429"/>
                </a:lnTo>
              </a:path>
              <a:path w="216534" h="144780">
                <a:moveTo>
                  <a:pt x="0" y="144272"/>
                </a:moveTo>
                <a:lnTo>
                  <a:pt x="147193" y="13106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731252" y="291084"/>
            <a:ext cx="89535" cy="50800"/>
          </a:xfrm>
          <a:custGeom>
            <a:avLst/>
            <a:gdLst/>
            <a:ahLst/>
            <a:cxnLst/>
            <a:rect l="l" t="t" r="r" b="b"/>
            <a:pathLst>
              <a:path w="89534" h="50800">
                <a:moveTo>
                  <a:pt x="0" y="50546"/>
                </a:moveTo>
                <a:lnTo>
                  <a:pt x="8902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7717535" y="103631"/>
            <a:ext cx="147955" cy="185420"/>
          </a:xfrm>
          <a:custGeom>
            <a:avLst/>
            <a:gdLst/>
            <a:ahLst/>
            <a:cxnLst/>
            <a:rect l="l" t="t" r="r" b="b"/>
            <a:pathLst>
              <a:path w="147954" h="185420">
                <a:moveTo>
                  <a:pt x="67056" y="76200"/>
                </a:moveTo>
                <a:lnTo>
                  <a:pt x="101981" y="185420"/>
                </a:lnTo>
              </a:path>
              <a:path w="147954" h="185420">
                <a:moveTo>
                  <a:pt x="96520" y="0"/>
                </a:moveTo>
                <a:lnTo>
                  <a:pt x="67056" y="77089"/>
                </a:lnTo>
              </a:path>
              <a:path w="147954" h="185420">
                <a:moveTo>
                  <a:pt x="0" y="15240"/>
                </a:moveTo>
                <a:lnTo>
                  <a:pt x="68453" y="74549"/>
                </a:lnTo>
              </a:path>
              <a:path w="147954" h="185420">
                <a:moveTo>
                  <a:pt x="67056" y="76200"/>
                </a:moveTo>
                <a:lnTo>
                  <a:pt x="147828" y="152019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7639811" y="193547"/>
            <a:ext cx="181610" cy="97155"/>
          </a:xfrm>
          <a:custGeom>
            <a:avLst/>
            <a:gdLst/>
            <a:ahLst/>
            <a:cxnLst/>
            <a:rect l="l" t="t" r="r" b="b"/>
            <a:pathLst>
              <a:path w="181609" h="97154">
                <a:moveTo>
                  <a:pt x="0" y="0"/>
                </a:moveTo>
                <a:lnTo>
                  <a:pt x="181356" y="96647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7636764" y="193547"/>
            <a:ext cx="94615" cy="146685"/>
          </a:xfrm>
          <a:custGeom>
            <a:avLst/>
            <a:gdLst/>
            <a:ahLst/>
            <a:cxnLst/>
            <a:rect l="l" t="t" r="r" b="b"/>
            <a:pathLst>
              <a:path w="94615" h="146685">
                <a:moveTo>
                  <a:pt x="0" y="0"/>
                </a:moveTo>
                <a:lnTo>
                  <a:pt x="94487" y="14643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7731252" y="339852"/>
            <a:ext cx="86360" cy="144145"/>
          </a:xfrm>
          <a:custGeom>
            <a:avLst/>
            <a:gdLst/>
            <a:ahLst/>
            <a:cxnLst/>
            <a:rect l="l" t="t" r="r" b="b"/>
            <a:pathLst>
              <a:path w="86359" h="144145">
                <a:moveTo>
                  <a:pt x="0" y="0"/>
                </a:moveTo>
                <a:lnTo>
                  <a:pt x="81406" y="54990"/>
                </a:lnTo>
              </a:path>
              <a:path w="86359" h="144145">
                <a:moveTo>
                  <a:pt x="0" y="0"/>
                </a:moveTo>
                <a:lnTo>
                  <a:pt x="86232" y="14401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7624571" y="339852"/>
            <a:ext cx="111125" cy="130810"/>
          </a:xfrm>
          <a:custGeom>
            <a:avLst/>
            <a:gdLst/>
            <a:ahLst/>
            <a:cxnLst/>
            <a:rect l="l" t="t" r="r" b="b"/>
            <a:pathLst>
              <a:path w="111125" h="130809">
                <a:moveTo>
                  <a:pt x="108330" y="0"/>
                </a:moveTo>
                <a:lnTo>
                  <a:pt x="76200" y="130048"/>
                </a:lnTo>
              </a:path>
              <a:path w="111125" h="130809">
                <a:moveTo>
                  <a:pt x="0" y="59436"/>
                </a:moveTo>
                <a:lnTo>
                  <a:pt x="76707" y="130810"/>
                </a:lnTo>
              </a:path>
              <a:path w="111125" h="130809">
                <a:moveTo>
                  <a:pt x="0" y="58293"/>
                </a:moveTo>
                <a:lnTo>
                  <a:pt x="110871" y="152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357871" y="486155"/>
            <a:ext cx="210185" cy="11430"/>
          </a:xfrm>
          <a:custGeom>
            <a:avLst/>
            <a:gdLst/>
            <a:ahLst/>
            <a:cxnLst/>
            <a:rect l="l" t="t" r="r" b="b"/>
            <a:pathLst>
              <a:path w="210184" h="11429">
                <a:moveTo>
                  <a:pt x="0" y="11303"/>
                </a:moveTo>
                <a:lnTo>
                  <a:pt x="21018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7566659" y="470916"/>
            <a:ext cx="134620" cy="15240"/>
          </a:xfrm>
          <a:custGeom>
            <a:avLst/>
            <a:gdLst/>
            <a:ahLst/>
            <a:cxnLst/>
            <a:rect l="l" t="t" r="r" b="b"/>
            <a:pathLst>
              <a:path w="134620" h="15240">
                <a:moveTo>
                  <a:pt x="0" y="15112"/>
                </a:moveTo>
                <a:lnTo>
                  <a:pt x="13411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7566659" y="399288"/>
            <a:ext cx="56515" cy="87630"/>
          </a:xfrm>
          <a:custGeom>
            <a:avLst/>
            <a:gdLst/>
            <a:ahLst/>
            <a:cxnLst/>
            <a:rect l="l" t="t" r="r" b="b"/>
            <a:pathLst>
              <a:path w="56515" h="87629">
                <a:moveTo>
                  <a:pt x="0" y="87122"/>
                </a:moveTo>
                <a:lnTo>
                  <a:pt x="5613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7568183" y="487680"/>
            <a:ext cx="169545" cy="86360"/>
          </a:xfrm>
          <a:custGeom>
            <a:avLst/>
            <a:gdLst/>
            <a:ahLst/>
            <a:cxnLst/>
            <a:rect l="l" t="t" r="r" b="b"/>
            <a:pathLst>
              <a:path w="169545" h="86359">
                <a:moveTo>
                  <a:pt x="0" y="0"/>
                </a:moveTo>
                <a:lnTo>
                  <a:pt x="169037" y="8585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7700771" y="573023"/>
            <a:ext cx="42545" cy="98425"/>
          </a:xfrm>
          <a:custGeom>
            <a:avLst/>
            <a:gdLst/>
            <a:ahLst/>
            <a:cxnLst/>
            <a:rect l="l" t="t" r="r" b="b"/>
            <a:pathLst>
              <a:path w="42545" h="98425">
                <a:moveTo>
                  <a:pt x="35051" y="0"/>
                </a:moveTo>
                <a:lnTo>
                  <a:pt x="42545" y="87756"/>
                </a:lnTo>
              </a:path>
              <a:path w="42545" h="98425">
                <a:moveTo>
                  <a:pt x="34925" y="0"/>
                </a:moveTo>
                <a:lnTo>
                  <a:pt x="0" y="97916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7566659" y="487680"/>
            <a:ext cx="132080" cy="184150"/>
          </a:xfrm>
          <a:custGeom>
            <a:avLst/>
            <a:gdLst/>
            <a:ahLst/>
            <a:cxnLst/>
            <a:rect l="l" t="t" r="r" b="b"/>
            <a:pathLst>
              <a:path w="132079" h="184150">
                <a:moveTo>
                  <a:pt x="0" y="0"/>
                </a:moveTo>
                <a:lnTo>
                  <a:pt x="132080" y="183769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7501128" y="9144"/>
            <a:ext cx="77470" cy="20955"/>
          </a:xfrm>
          <a:custGeom>
            <a:avLst/>
            <a:gdLst/>
            <a:ahLst/>
            <a:cxnLst/>
            <a:rect l="l" t="t" r="r" b="b"/>
            <a:pathLst>
              <a:path w="77470" h="20955">
                <a:moveTo>
                  <a:pt x="0" y="20827"/>
                </a:moveTo>
                <a:lnTo>
                  <a:pt x="7734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7612380" y="12191"/>
            <a:ext cx="104775" cy="107314"/>
          </a:xfrm>
          <a:custGeom>
            <a:avLst/>
            <a:gdLst/>
            <a:ahLst/>
            <a:cxnLst/>
            <a:rect l="l" t="t" r="r" b="b"/>
            <a:pathLst>
              <a:path w="104775" h="107314">
                <a:moveTo>
                  <a:pt x="0" y="0"/>
                </a:moveTo>
                <a:lnTo>
                  <a:pt x="104775" y="107314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610856" y="12191"/>
            <a:ext cx="27940" cy="177800"/>
          </a:xfrm>
          <a:custGeom>
            <a:avLst/>
            <a:gdLst/>
            <a:ahLst/>
            <a:cxnLst/>
            <a:rect l="l" t="t" r="r" b="b"/>
            <a:pathLst>
              <a:path w="27940" h="177800">
                <a:moveTo>
                  <a:pt x="0" y="0"/>
                </a:moveTo>
                <a:lnTo>
                  <a:pt x="27432" y="17741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bg object 6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98307" y="381000"/>
            <a:ext cx="28954" cy="27432"/>
          </a:xfrm>
          <a:prstGeom prst="rect">
            <a:avLst/>
          </a:prstGeom>
        </p:spPr>
      </p:pic>
      <p:sp>
        <p:nvSpPr>
          <p:cNvPr id="64" name="bg object 64"/>
          <p:cNvSpPr/>
          <p:nvPr/>
        </p:nvSpPr>
        <p:spPr>
          <a:xfrm>
            <a:off x="7813547" y="324611"/>
            <a:ext cx="48260" cy="71120"/>
          </a:xfrm>
          <a:custGeom>
            <a:avLst/>
            <a:gdLst/>
            <a:ahLst/>
            <a:cxnLst/>
            <a:rect l="l" t="t" r="r" b="b"/>
            <a:pathLst>
              <a:path w="48259" h="71120">
                <a:moveTo>
                  <a:pt x="0" y="70739"/>
                </a:moveTo>
                <a:lnTo>
                  <a:pt x="47878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bg object 6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79792" y="338327"/>
            <a:ext cx="19810" cy="19812"/>
          </a:xfrm>
          <a:prstGeom prst="rect">
            <a:avLst/>
          </a:prstGeom>
        </p:spPr>
      </p:pic>
      <p:sp>
        <p:nvSpPr>
          <p:cNvPr id="66" name="bg object 66"/>
          <p:cNvSpPr/>
          <p:nvPr/>
        </p:nvSpPr>
        <p:spPr>
          <a:xfrm>
            <a:off x="7481316" y="140207"/>
            <a:ext cx="154940" cy="259715"/>
          </a:xfrm>
          <a:custGeom>
            <a:avLst/>
            <a:gdLst/>
            <a:ahLst/>
            <a:cxnLst/>
            <a:rect l="l" t="t" r="r" b="b"/>
            <a:pathLst>
              <a:path w="154940" h="259715">
                <a:moveTo>
                  <a:pt x="9143" y="208788"/>
                </a:moveTo>
                <a:lnTo>
                  <a:pt x="143255" y="259334"/>
                </a:lnTo>
              </a:path>
              <a:path w="154940" h="259715">
                <a:moveTo>
                  <a:pt x="0" y="0"/>
                </a:moveTo>
                <a:lnTo>
                  <a:pt x="154685" y="54356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bg object 6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0500" y="577595"/>
            <a:ext cx="21334" cy="19812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58743" y="296520"/>
            <a:ext cx="733173" cy="228759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72735" y="56881"/>
            <a:ext cx="123141" cy="250411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41949" y="45323"/>
            <a:ext cx="90433" cy="144468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05391" y="33766"/>
            <a:ext cx="107750" cy="159877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75219" y="31841"/>
            <a:ext cx="239846" cy="281230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70757" y="178234"/>
            <a:ext cx="98130" cy="223443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55364" y="178234"/>
            <a:ext cx="90433" cy="227296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51515" y="178234"/>
            <a:ext cx="76964" cy="208033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41895" y="126225"/>
            <a:ext cx="73116" cy="281230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516882" y="139709"/>
            <a:ext cx="76964" cy="265821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495716" y="95405"/>
            <a:ext cx="92357" cy="489266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99564" y="112742"/>
            <a:ext cx="82737" cy="290862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495716" y="91553"/>
            <a:ext cx="80813" cy="31205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464931" y="118522"/>
            <a:ext cx="105826" cy="466149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453386" y="95407"/>
            <a:ext cx="111599" cy="489264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447613" y="172456"/>
            <a:ext cx="103902" cy="412215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395660" y="199424"/>
            <a:ext cx="119298" cy="385247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278289" y="393972"/>
            <a:ext cx="157777" cy="190699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74440" y="124299"/>
            <a:ext cx="225121" cy="273526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274440" y="153192"/>
            <a:ext cx="198184" cy="231148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280212" y="237947"/>
            <a:ext cx="161625" cy="136763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272515" y="199422"/>
            <a:ext cx="190487" cy="16758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264820" y="189791"/>
            <a:ext cx="169322" cy="163730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260972" y="216758"/>
            <a:ext cx="165474" cy="129058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57123" y="191717"/>
            <a:ext cx="165474" cy="150246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257123" y="199422"/>
            <a:ext cx="152005" cy="132910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257123" y="203274"/>
            <a:ext cx="130840" cy="107869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257123" y="224463"/>
            <a:ext cx="126991" cy="82828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257123" y="176307"/>
            <a:ext cx="123143" cy="127131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260972" y="210979"/>
            <a:ext cx="101978" cy="75123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260972" y="191717"/>
            <a:ext cx="98130" cy="90533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257123" y="149340"/>
            <a:ext cx="96205" cy="12520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257123" y="193643"/>
            <a:ext cx="88509" cy="73197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257123" y="39544"/>
            <a:ext cx="244365" cy="2234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336" y="1674698"/>
            <a:ext cx="8123326" cy="26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F7F7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64.png"/><Relationship Id="rId324" Type="http://schemas.openxmlformats.org/officeDocument/2006/relationships/image" Target="../media/image367.png"/><Relationship Id="rId531" Type="http://schemas.openxmlformats.org/officeDocument/2006/relationships/image" Target="../media/image574.png"/><Relationship Id="rId170" Type="http://schemas.openxmlformats.org/officeDocument/2006/relationships/image" Target="../media/image213.png"/><Relationship Id="rId268" Type="http://schemas.openxmlformats.org/officeDocument/2006/relationships/image" Target="../media/image311.png"/><Relationship Id="rId475" Type="http://schemas.openxmlformats.org/officeDocument/2006/relationships/image" Target="../media/image518.png"/><Relationship Id="rId32" Type="http://schemas.openxmlformats.org/officeDocument/2006/relationships/image" Target="../media/image75.png"/><Relationship Id="rId128" Type="http://schemas.openxmlformats.org/officeDocument/2006/relationships/image" Target="../media/image171.png"/><Relationship Id="rId335" Type="http://schemas.openxmlformats.org/officeDocument/2006/relationships/image" Target="../media/image378.png"/><Relationship Id="rId181" Type="http://schemas.openxmlformats.org/officeDocument/2006/relationships/image" Target="../media/image224.png"/><Relationship Id="rId402" Type="http://schemas.openxmlformats.org/officeDocument/2006/relationships/image" Target="../media/image445.png"/><Relationship Id="rId279" Type="http://schemas.openxmlformats.org/officeDocument/2006/relationships/image" Target="../media/image322.png"/><Relationship Id="rId486" Type="http://schemas.openxmlformats.org/officeDocument/2006/relationships/image" Target="../media/image529.png"/><Relationship Id="rId43" Type="http://schemas.openxmlformats.org/officeDocument/2006/relationships/image" Target="../media/image86.png"/><Relationship Id="rId139" Type="http://schemas.openxmlformats.org/officeDocument/2006/relationships/image" Target="../media/image182.png"/><Relationship Id="rId290" Type="http://schemas.openxmlformats.org/officeDocument/2006/relationships/image" Target="../media/image333.png"/><Relationship Id="rId304" Type="http://schemas.openxmlformats.org/officeDocument/2006/relationships/image" Target="../media/image347.png"/><Relationship Id="rId346" Type="http://schemas.openxmlformats.org/officeDocument/2006/relationships/image" Target="../media/image389.png"/><Relationship Id="rId388" Type="http://schemas.openxmlformats.org/officeDocument/2006/relationships/image" Target="../media/image431.png"/><Relationship Id="rId511" Type="http://schemas.openxmlformats.org/officeDocument/2006/relationships/image" Target="../media/image554.png"/><Relationship Id="rId85" Type="http://schemas.openxmlformats.org/officeDocument/2006/relationships/image" Target="../media/image128.png"/><Relationship Id="rId150" Type="http://schemas.openxmlformats.org/officeDocument/2006/relationships/image" Target="../media/image193.png"/><Relationship Id="rId192" Type="http://schemas.openxmlformats.org/officeDocument/2006/relationships/image" Target="../media/image235.png"/><Relationship Id="rId206" Type="http://schemas.openxmlformats.org/officeDocument/2006/relationships/image" Target="../media/image249.png"/><Relationship Id="rId413" Type="http://schemas.openxmlformats.org/officeDocument/2006/relationships/image" Target="../media/image456.png"/><Relationship Id="rId248" Type="http://schemas.openxmlformats.org/officeDocument/2006/relationships/image" Target="../media/image291.png"/><Relationship Id="rId455" Type="http://schemas.openxmlformats.org/officeDocument/2006/relationships/image" Target="../media/image498.png"/><Relationship Id="rId497" Type="http://schemas.openxmlformats.org/officeDocument/2006/relationships/image" Target="../media/image540.png"/><Relationship Id="rId12" Type="http://schemas.openxmlformats.org/officeDocument/2006/relationships/image" Target="../media/image55.png"/><Relationship Id="rId108" Type="http://schemas.openxmlformats.org/officeDocument/2006/relationships/image" Target="../media/image151.png"/><Relationship Id="rId315" Type="http://schemas.openxmlformats.org/officeDocument/2006/relationships/image" Target="../media/image358.png"/><Relationship Id="rId357" Type="http://schemas.openxmlformats.org/officeDocument/2006/relationships/image" Target="../media/image400.png"/><Relationship Id="rId522" Type="http://schemas.openxmlformats.org/officeDocument/2006/relationships/image" Target="../media/image565.png"/><Relationship Id="rId54" Type="http://schemas.openxmlformats.org/officeDocument/2006/relationships/image" Target="../media/image97.png"/><Relationship Id="rId96" Type="http://schemas.openxmlformats.org/officeDocument/2006/relationships/image" Target="../media/image139.png"/><Relationship Id="rId161" Type="http://schemas.openxmlformats.org/officeDocument/2006/relationships/image" Target="../media/image204.png"/><Relationship Id="rId217" Type="http://schemas.openxmlformats.org/officeDocument/2006/relationships/image" Target="../media/image260.png"/><Relationship Id="rId399" Type="http://schemas.openxmlformats.org/officeDocument/2006/relationships/image" Target="../media/image442.png"/><Relationship Id="rId259" Type="http://schemas.openxmlformats.org/officeDocument/2006/relationships/image" Target="../media/image302.png"/><Relationship Id="rId424" Type="http://schemas.openxmlformats.org/officeDocument/2006/relationships/image" Target="../media/image467.png"/><Relationship Id="rId466" Type="http://schemas.openxmlformats.org/officeDocument/2006/relationships/image" Target="../media/image509.png"/><Relationship Id="rId23" Type="http://schemas.openxmlformats.org/officeDocument/2006/relationships/image" Target="../media/image66.png"/><Relationship Id="rId119" Type="http://schemas.openxmlformats.org/officeDocument/2006/relationships/image" Target="../media/image162.png"/><Relationship Id="rId270" Type="http://schemas.openxmlformats.org/officeDocument/2006/relationships/image" Target="../media/image313.png"/><Relationship Id="rId326" Type="http://schemas.openxmlformats.org/officeDocument/2006/relationships/image" Target="../media/image369.png"/><Relationship Id="rId533" Type="http://schemas.openxmlformats.org/officeDocument/2006/relationships/image" Target="../media/image576.png"/><Relationship Id="rId65" Type="http://schemas.openxmlformats.org/officeDocument/2006/relationships/image" Target="../media/image108.png"/><Relationship Id="rId130" Type="http://schemas.openxmlformats.org/officeDocument/2006/relationships/image" Target="../media/image173.png"/><Relationship Id="rId368" Type="http://schemas.openxmlformats.org/officeDocument/2006/relationships/image" Target="../media/image411.png"/><Relationship Id="rId172" Type="http://schemas.openxmlformats.org/officeDocument/2006/relationships/image" Target="../media/image215.png"/><Relationship Id="rId228" Type="http://schemas.openxmlformats.org/officeDocument/2006/relationships/image" Target="../media/image271.png"/><Relationship Id="rId435" Type="http://schemas.openxmlformats.org/officeDocument/2006/relationships/image" Target="../media/image478.png"/><Relationship Id="rId477" Type="http://schemas.openxmlformats.org/officeDocument/2006/relationships/image" Target="../media/image520.png"/><Relationship Id="rId281" Type="http://schemas.openxmlformats.org/officeDocument/2006/relationships/image" Target="../media/image324.png"/><Relationship Id="rId337" Type="http://schemas.openxmlformats.org/officeDocument/2006/relationships/image" Target="../media/image380.png"/><Relationship Id="rId502" Type="http://schemas.openxmlformats.org/officeDocument/2006/relationships/image" Target="../media/image545.png"/><Relationship Id="rId34" Type="http://schemas.openxmlformats.org/officeDocument/2006/relationships/image" Target="../media/image77.png"/><Relationship Id="rId76" Type="http://schemas.openxmlformats.org/officeDocument/2006/relationships/image" Target="../media/image119.png"/><Relationship Id="rId141" Type="http://schemas.openxmlformats.org/officeDocument/2006/relationships/image" Target="../media/image184.png"/><Relationship Id="rId379" Type="http://schemas.openxmlformats.org/officeDocument/2006/relationships/image" Target="../media/image422.png"/><Relationship Id="rId7" Type="http://schemas.openxmlformats.org/officeDocument/2006/relationships/image" Target="../media/image50.png"/><Relationship Id="rId183" Type="http://schemas.openxmlformats.org/officeDocument/2006/relationships/image" Target="../media/image226.png"/><Relationship Id="rId239" Type="http://schemas.openxmlformats.org/officeDocument/2006/relationships/image" Target="../media/image282.png"/><Relationship Id="rId390" Type="http://schemas.openxmlformats.org/officeDocument/2006/relationships/image" Target="../media/image433.png"/><Relationship Id="rId404" Type="http://schemas.openxmlformats.org/officeDocument/2006/relationships/image" Target="../media/image447.png"/><Relationship Id="rId446" Type="http://schemas.openxmlformats.org/officeDocument/2006/relationships/image" Target="../media/image489.png"/><Relationship Id="rId250" Type="http://schemas.openxmlformats.org/officeDocument/2006/relationships/image" Target="../media/image293.png"/><Relationship Id="rId292" Type="http://schemas.openxmlformats.org/officeDocument/2006/relationships/image" Target="../media/image335.png"/><Relationship Id="rId306" Type="http://schemas.openxmlformats.org/officeDocument/2006/relationships/image" Target="../media/image349.png"/><Relationship Id="rId488" Type="http://schemas.openxmlformats.org/officeDocument/2006/relationships/image" Target="../media/image531.png"/><Relationship Id="rId45" Type="http://schemas.openxmlformats.org/officeDocument/2006/relationships/image" Target="../media/image88.png"/><Relationship Id="rId87" Type="http://schemas.openxmlformats.org/officeDocument/2006/relationships/image" Target="../media/image130.png"/><Relationship Id="rId110" Type="http://schemas.openxmlformats.org/officeDocument/2006/relationships/image" Target="../media/image153.png"/><Relationship Id="rId348" Type="http://schemas.openxmlformats.org/officeDocument/2006/relationships/image" Target="../media/image391.png"/><Relationship Id="rId513" Type="http://schemas.openxmlformats.org/officeDocument/2006/relationships/image" Target="../media/image556.png"/><Relationship Id="rId152" Type="http://schemas.openxmlformats.org/officeDocument/2006/relationships/image" Target="../media/image195.png"/><Relationship Id="rId194" Type="http://schemas.openxmlformats.org/officeDocument/2006/relationships/image" Target="../media/image237.png"/><Relationship Id="rId208" Type="http://schemas.openxmlformats.org/officeDocument/2006/relationships/image" Target="../media/image251.png"/><Relationship Id="rId415" Type="http://schemas.openxmlformats.org/officeDocument/2006/relationships/image" Target="../media/image458.png"/><Relationship Id="rId457" Type="http://schemas.openxmlformats.org/officeDocument/2006/relationships/image" Target="../media/image500.png"/><Relationship Id="rId261" Type="http://schemas.openxmlformats.org/officeDocument/2006/relationships/image" Target="../media/image304.png"/><Relationship Id="rId499" Type="http://schemas.openxmlformats.org/officeDocument/2006/relationships/image" Target="../media/image542.png"/><Relationship Id="rId14" Type="http://schemas.openxmlformats.org/officeDocument/2006/relationships/image" Target="../media/image57.png"/><Relationship Id="rId56" Type="http://schemas.openxmlformats.org/officeDocument/2006/relationships/image" Target="../media/image99.png"/><Relationship Id="rId317" Type="http://schemas.openxmlformats.org/officeDocument/2006/relationships/image" Target="../media/image360.png"/><Relationship Id="rId359" Type="http://schemas.openxmlformats.org/officeDocument/2006/relationships/image" Target="../media/image402.png"/><Relationship Id="rId524" Type="http://schemas.openxmlformats.org/officeDocument/2006/relationships/image" Target="../media/image567.png"/><Relationship Id="rId98" Type="http://schemas.openxmlformats.org/officeDocument/2006/relationships/image" Target="../media/image141.png"/><Relationship Id="rId121" Type="http://schemas.openxmlformats.org/officeDocument/2006/relationships/image" Target="../media/image164.png"/><Relationship Id="rId163" Type="http://schemas.openxmlformats.org/officeDocument/2006/relationships/image" Target="../media/image206.png"/><Relationship Id="rId219" Type="http://schemas.openxmlformats.org/officeDocument/2006/relationships/image" Target="../media/image262.png"/><Relationship Id="rId370" Type="http://schemas.openxmlformats.org/officeDocument/2006/relationships/image" Target="../media/image413.png"/><Relationship Id="rId426" Type="http://schemas.openxmlformats.org/officeDocument/2006/relationships/image" Target="../media/image469.png"/><Relationship Id="rId230" Type="http://schemas.openxmlformats.org/officeDocument/2006/relationships/image" Target="../media/image273.png"/><Relationship Id="rId468" Type="http://schemas.openxmlformats.org/officeDocument/2006/relationships/image" Target="../media/image511.png"/><Relationship Id="rId25" Type="http://schemas.openxmlformats.org/officeDocument/2006/relationships/image" Target="../media/image68.png"/><Relationship Id="rId67" Type="http://schemas.openxmlformats.org/officeDocument/2006/relationships/image" Target="../media/image110.png"/><Relationship Id="rId272" Type="http://schemas.openxmlformats.org/officeDocument/2006/relationships/image" Target="../media/image315.png"/><Relationship Id="rId328" Type="http://schemas.openxmlformats.org/officeDocument/2006/relationships/image" Target="../media/image371.png"/><Relationship Id="rId535" Type="http://schemas.openxmlformats.org/officeDocument/2006/relationships/image" Target="../media/image578.png"/><Relationship Id="rId132" Type="http://schemas.openxmlformats.org/officeDocument/2006/relationships/image" Target="../media/image175.png"/><Relationship Id="rId174" Type="http://schemas.openxmlformats.org/officeDocument/2006/relationships/image" Target="../media/image217.png"/><Relationship Id="rId381" Type="http://schemas.openxmlformats.org/officeDocument/2006/relationships/image" Target="../media/image424.png"/><Relationship Id="rId241" Type="http://schemas.openxmlformats.org/officeDocument/2006/relationships/image" Target="../media/image284.png"/><Relationship Id="rId437" Type="http://schemas.openxmlformats.org/officeDocument/2006/relationships/image" Target="../media/image480.png"/><Relationship Id="rId479" Type="http://schemas.openxmlformats.org/officeDocument/2006/relationships/image" Target="../media/image522.png"/><Relationship Id="rId36" Type="http://schemas.openxmlformats.org/officeDocument/2006/relationships/image" Target="../media/image79.png"/><Relationship Id="rId283" Type="http://schemas.openxmlformats.org/officeDocument/2006/relationships/image" Target="../media/image326.png"/><Relationship Id="rId339" Type="http://schemas.openxmlformats.org/officeDocument/2006/relationships/image" Target="../media/image382.png"/><Relationship Id="rId490" Type="http://schemas.openxmlformats.org/officeDocument/2006/relationships/image" Target="../media/image533.png"/><Relationship Id="rId504" Type="http://schemas.openxmlformats.org/officeDocument/2006/relationships/image" Target="../media/image547.png"/><Relationship Id="rId78" Type="http://schemas.openxmlformats.org/officeDocument/2006/relationships/image" Target="../media/image121.png"/><Relationship Id="rId101" Type="http://schemas.openxmlformats.org/officeDocument/2006/relationships/image" Target="../media/image144.png"/><Relationship Id="rId143" Type="http://schemas.openxmlformats.org/officeDocument/2006/relationships/image" Target="../media/image186.png"/><Relationship Id="rId185" Type="http://schemas.openxmlformats.org/officeDocument/2006/relationships/image" Target="../media/image228.png"/><Relationship Id="rId350" Type="http://schemas.openxmlformats.org/officeDocument/2006/relationships/image" Target="../media/image393.png"/><Relationship Id="rId406" Type="http://schemas.openxmlformats.org/officeDocument/2006/relationships/image" Target="../media/image449.png"/><Relationship Id="rId9" Type="http://schemas.openxmlformats.org/officeDocument/2006/relationships/image" Target="../media/image52.png"/><Relationship Id="rId210" Type="http://schemas.openxmlformats.org/officeDocument/2006/relationships/image" Target="../media/image253.png"/><Relationship Id="rId392" Type="http://schemas.openxmlformats.org/officeDocument/2006/relationships/image" Target="../media/image435.png"/><Relationship Id="rId448" Type="http://schemas.openxmlformats.org/officeDocument/2006/relationships/image" Target="../media/image491.png"/><Relationship Id="rId252" Type="http://schemas.openxmlformats.org/officeDocument/2006/relationships/image" Target="../media/image295.png"/><Relationship Id="rId294" Type="http://schemas.openxmlformats.org/officeDocument/2006/relationships/image" Target="../media/image337.png"/><Relationship Id="rId308" Type="http://schemas.openxmlformats.org/officeDocument/2006/relationships/image" Target="../media/image351.png"/><Relationship Id="rId515" Type="http://schemas.openxmlformats.org/officeDocument/2006/relationships/image" Target="../media/image558.png"/><Relationship Id="rId47" Type="http://schemas.openxmlformats.org/officeDocument/2006/relationships/image" Target="../media/image90.png"/><Relationship Id="rId89" Type="http://schemas.openxmlformats.org/officeDocument/2006/relationships/image" Target="../media/image132.png"/><Relationship Id="rId112" Type="http://schemas.openxmlformats.org/officeDocument/2006/relationships/image" Target="../media/image155.png"/><Relationship Id="rId154" Type="http://schemas.openxmlformats.org/officeDocument/2006/relationships/image" Target="../media/image197.png"/><Relationship Id="rId361" Type="http://schemas.openxmlformats.org/officeDocument/2006/relationships/image" Target="../media/image404.png"/><Relationship Id="rId196" Type="http://schemas.openxmlformats.org/officeDocument/2006/relationships/image" Target="../media/image239.png"/><Relationship Id="rId417" Type="http://schemas.openxmlformats.org/officeDocument/2006/relationships/image" Target="../media/image460.png"/><Relationship Id="rId459" Type="http://schemas.openxmlformats.org/officeDocument/2006/relationships/image" Target="../media/image502.png"/><Relationship Id="rId16" Type="http://schemas.openxmlformats.org/officeDocument/2006/relationships/image" Target="../media/image59.png"/><Relationship Id="rId221" Type="http://schemas.openxmlformats.org/officeDocument/2006/relationships/image" Target="../media/image264.png"/><Relationship Id="rId263" Type="http://schemas.openxmlformats.org/officeDocument/2006/relationships/image" Target="../media/image306.png"/><Relationship Id="rId319" Type="http://schemas.openxmlformats.org/officeDocument/2006/relationships/image" Target="../media/image362.png"/><Relationship Id="rId470" Type="http://schemas.openxmlformats.org/officeDocument/2006/relationships/image" Target="../media/image513.png"/><Relationship Id="rId526" Type="http://schemas.openxmlformats.org/officeDocument/2006/relationships/image" Target="../media/image569.png"/><Relationship Id="rId58" Type="http://schemas.openxmlformats.org/officeDocument/2006/relationships/image" Target="../media/image101.png"/><Relationship Id="rId123" Type="http://schemas.openxmlformats.org/officeDocument/2006/relationships/image" Target="../media/image166.png"/><Relationship Id="rId330" Type="http://schemas.openxmlformats.org/officeDocument/2006/relationships/image" Target="../media/image373.png"/><Relationship Id="rId165" Type="http://schemas.openxmlformats.org/officeDocument/2006/relationships/image" Target="../media/image208.png"/><Relationship Id="rId372" Type="http://schemas.openxmlformats.org/officeDocument/2006/relationships/image" Target="../media/image415.png"/><Relationship Id="rId428" Type="http://schemas.openxmlformats.org/officeDocument/2006/relationships/image" Target="../media/image471.png"/><Relationship Id="rId232" Type="http://schemas.openxmlformats.org/officeDocument/2006/relationships/image" Target="../media/image275.png"/><Relationship Id="rId274" Type="http://schemas.openxmlformats.org/officeDocument/2006/relationships/image" Target="../media/image317.png"/><Relationship Id="rId481" Type="http://schemas.openxmlformats.org/officeDocument/2006/relationships/image" Target="../media/image524.png"/><Relationship Id="rId27" Type="http://schemas.openxmlformats.org/officeDocument/2006/relationships/image" Target="../media/image70.png"/><Relationship Id="rId69" Type="http://schemas.openxmlformats.org/officeDocument/2006/relationships/image" Target="../media/image112.png"/><Relationship Id="rId134" Type="http://schemas.openxmlformats.org/officeDocument/2006/relationships/image" Target="../media/image177.png"/><Relationship Id="rId537" Type="http://schemas.openxmlformats.org/officeDocument/2006/relationships/image" Target="../media/image580.png"/><Relationship Id="rId80" Type="http://schemas.openxmlformats.org/officeDocument/2006/relationships/image" Target="../media/image123.png"/><Relationship Id="rId176" Type="http://schemas.openxmlformats.org/officeDocument/2006/relationships/image" Target="../media/image219.png"/><Relationship Id="rId341" Type="http://schemas.openxmlformats.org/officeDocument/2006/relationships/image" Target="../media/image384.png"/><Relationship Id="rId383" Type="http://schemas.openxmlformats.org/officeDocument/2006/relationships/image" Target="../media/image426.png"/><Relationship Id="rId439" Type="http://schemas.openxmlformats.org/officeDocument/2006/relationships/image" Target="../media/image482.png"/><Relationship Id="rId201" Type="http://schemas.openxmlformats.org/officeDocument/2006/relationships/image" Target="../media/image244.png"/><Relationship Id="rId243" Type="http://schemas.openxmlformats.org/officeDocument/2006/relationships/image" Target="../media/image286.png"/><Relationship Id="rId285" Type="http://schemas.openxmlformats.org/officeDocument/2006/relationships/image" Target="../media/image328.png"/><Relationship Id="rId450" Type="http://schemas.openxmlformats.org/officeDocument/2006/relationships/image" Target="../media/image493.png"/><Relationship Id="rId506" Type="http://schemas.openxmlformats.org/officeDocument/2006/relationships/image" Target="../media/image549.png"/><Relationship Id="rId38" Type="http://schemas.openxmlformats.org/officeDocument/2006/relationships/image" Target="../media/image81.png"/><Relationship Id="rId103" Type="http://schemas.openxmlformats.org/officeDocument/2006/relationships/image" Target="../media/image146.png"/><Relationship Id="rId310" Type="http://schemas.openxmlformats.org/officeDocument/2006/relationships/image" Target="../media/image353.png"/><Relationship Id="rId492" Type="http://schemas.openxmlformats.org/officeDocument/2006/relationships/image" Target="../media/image535.png"/><Relationship Id="rId91" Type="http://schemas.openxmlformats.org/officeDocument/2006/relationships/image" Target="../media/image134.png"/><Relationship Id="rId145" Type="http://schemas.openxmlformats.org/officeDocument/2006/relationships/image" Target="../media/image188.png"/><Relationship Id="rId187" Type="http://schemas.openxmlformats.org/officeDocument/2006/relationships/image" Target="../media/image230.png"/><Relationship Id="rId352" Type="http://schemas.openxmlformats.org/officeDocument/2006/relationships/image" Target="../media/image395.png"/><Relationship Id="rId394" Type="http://schemas.openxmlformats.org/officeDocument/2006/relationships/image" Target="../media/image437.png"/><Relationship Id="rId408" Type="http://schemas.openxmlformats.org/officeDocument/2006/relationships/image" Target="../media/image451.png"/><Relationship Id="rId212" Type="http://schemas.openxmlformats.org/officeDocument/2006/relationships/image" Target="../media/image255.png"/><Relationship Id="rId254" Type="http://schemas.openxmlformats.org/officeDocument/2006/relationships/image" Target="../media/image297.png"/><Relationship Id="rId49" Type="http://schemas.openxmlformats.org/officeDocument/2006/relationships/image" Target="../media/image92.png"/><Relationship Id="rId114" Type="http://schemas.openxmlformats.org/officeDocument/2006/relationships/image" Target="../media/image157.png"/><Relationship Id="rId296" Type="http://schemas.openxmlformats.org/officeDocument/2006/relationships/image" Target="../media/image339.png"/><Relationship Id="rId461" Type="http://schemas.openxmlformats.org/officeDocument/2006/relationships/image" Target="../media/image504.png"/><Relationship Id="rId517" Type="http://schemas.openxmlformats.org/officeDocument/2006/relationships/image" Target="../media/image560.png"/><Relationship Id="rId60" Type="http://schemas.openxmlformats.org/officeDocument/2006/relationships/image" Target="../media/image103.png"/><Relationship Id="rId156" Type="http://schemas.openxmlformats.org/officeDocument/2006/relationships/image" Target="../media/image199.png"/><Relationship Id="rId198" Type="http://schemas.openxmlformats.org/officeDocument/2006/relationships/image" Target="../media/image241.png"/><Relationship Id="rId321" Type="http://schemas.openxmlformats.org/officeDocument/2006/relationships/image" Target="../media/image364.png"/><Relationship Id="rId363" Type="http://schemas.openxmlformats.org/officeDocument/2006/relationships/image" Target="../media/image406.png"/><Relationship Id="rId419" Type="http://schemas.openxmlformats.org/officeDocument/2006/relationships/image" Target="../media/image462.png"/><Relationship Id="rId223" Type="http://schemas.openxmlformats.org/officeDocument/2006/relationships/image" Target="../media/image266.png"/><Relationship Id="rId430" Type="http://schemas.openxmlformats.org/officeDocument/2006/relationships/image" Target="../media/image473.png"/><Relationship Id="rId18" Type="http://schemas.openxmlformats.org/officeDocument/2006/relationships/image" Target="../media/image61.png"/><Relationship Id="rId265" Type="http://schemas.openxmlformats.org/officeDocument/2006/relationships/image" Target="../media/image308.png"/><Relationship Id="rId472" Type="http://schemas.openxmlformats.org/officeDocument/2006/relationships/image" Target="../media/image515.png"/><Relationship Id="rId528" Type="http://schemas.openxmlformats.org/officeDocument/2006/relationships/image" Target="../media/image571.png"/><Relationship Id="rId125" Type="http://schemas.openxmlformats.org/officeDocument/2006/relationships/image" Target="../media/image168.png"/><Relationship Id="rId167" Type="http://schemas.openxmlformats.org/officeDocument/2006/relationships/image" Target="../media/image210.png"/><Relationship Id="rId332" Type="http://schemas.openxmlformats.org/officeDocument/2006/relationships/image" Target="../media/image375.png"/><Relationship Id="rId374" Type="http://schemas.openxmlformats.org/officeDocument/2006/relationships/image" Target="../media/image417.png"/><Relationship Id="rId71" Type="http://schemas.openxmlformats.org/officeDocument/2006/relationships/image" Target="../media/image114.png"/><Relationship Id="rId234" Type="http://schemas.openxmlformats.org/officeDocument/2006/relationships/image" Target="../media/image277.png"/><Relationship Id="rId2" Type="http://schemas.openxmlformats.org/officeDocument/2006/relationships/image" Target="../media/image45.png"/><Relationship Id="rId29" Type="http://schemas.openxmlformats.org/officeDocument/2006/relationships/image" Target="../media/image72.png"/><Relationship Id="rId276" Type="http://schemas.openxmlformats.org/officeDocument/2006/relationships/image" Target="../media/image319.png"/><Relationship Id="rId441" Type="http://schemas.openxmlformats.org/officeDocument/2006/relationships/image" Target="../media/image484.png"/><Relationship Id="rId483" Type="http://schemas.openxmlformats.org/officeDocument/2006/relationships/image" Target="../media/image526.png"/><Relationship Id="rId539" Type="http://schemas.openxmlformats.org/officeDocument/2006/relationships/image" Target="../media/image582.png"/><Relationship Id="rId40" Type="http://schemas.openxmlformats.org/officeDocument/2006/relationships/image" Target="../media/image83.png"/><Relationship Id="rId136" Type="http://schemas.openxmlformats.org/officeDocument/2006/relationships/image" Target="../media/image179.png"/><Relationship Id="rId178" Type="http://schemas.openxmlformats.org/officeDocument/2006/relationships/image" Target="../media/image221.png"/><Relationship Id="rId301" Type="http://schemas.openxmlformats.org/officeDocument/2006/relationships/image" Target="../media/image344.png"/><Relationship Id="rId343" Type="http://schemas.openxmlformats.org/officeDocument/2006/relationships/image" Target="../media/image386.png"/><Relationship Id="rId82" Type="http://schemas.openxmlformats.org/officeDocument/2006/relationships/image" Target="../media/image125.png"/><Relationship Id="rId203" Type="http://schemas.openxmlformats.org/officeDocument/2006/relationships/image" Target="../media/image246.png"/><Relationship Id="rId385" Type="http://schemas.openxmlformats.org/officeDocument/2006/relationships/image" Target="../media/image428.png"/><Relationship Id="rId245" Type="http://schemas.openxmlformats.org/officeDocument/2006/relationships/image" Target="../media/image288.png"/><Relationship Id="rId287" Type="http://schemas.openxmlformats.org/officeDocument/2006/relationships/image" Target="../media/image330.png"/><Relationship Id="rId410" Type="http://schemas.openxmlformats.org/officeDocument/2006/relationships/image" Target="../media/image453.png"/><Relationship Id="rId452" Type="http://schemas.openxmlformats.org/officeDocument/2006/relationships/image" Target="../media/image495.png"/><Relationship Id="rId494" Type="http://schemas.openxmlformats.org/officeDocument/2006/relationships/image" Target="../media/image537.png"/><Relationship Id="rId508" Type="http://schemas.openxmlformats.org/officeDocument/2006/relationships/image" Target="../media/image551.png"/><Relationship Id="rId105" Type="http://schemas.openxmlformats.org/officeDocument/2006/relationships/image" Target="../media/image148.png"/><Relationship Id="rId147" Type="http://schemas.openxmlformats.org/officeDocument/2006/relationships/image" Target="../media/image190.png"/><Relationship Id="rId312" Type="http://schemas.openxmlformats.org/officeDocument/2006/relationships/image" Target="../media/image355.png"/><Relationship Id="rId354" Type="http://schemas.openxmlformats.org/officeDocument/2006/relationships/image" Target="../media/image397.png"/><Relationship Id="rId51" Type="http://schemas.openxmlformats.org/officeDocument/2006/relationships/image" Target="../media/image94.png"/><Relationship Id="rId93" Type="http://schemas.openxmlformats.org/officeDocument/2006/relationships/image" Target="../media/image136.png"/><Relationship Id="rId189" Type="http://schemas.openxmlformats.org/officeDocument/2006/relationships/image" Target="../media/image232.png"/><Relationship Id="rId396" Type="http://schemas.openxmlformats.org/officeDocument/2006/relationships/image" Target="../media/image439.png"/><Relationship Id="rId214" Type="http://schemas.openxmlformats.org/officeDocument/2006/relationships/image" Target="../media/image257.png"/><Relationship Id="rId256" Type="http://schemas.openxmlformats.org/officeDocument/2006/relationships/image" Target="../media/image299.png"/><Relationship Id="rId298" Type="http://schemas.openxmlformats.org/officeDocument/2006/relationships/image" Target="../media/image341.png"/><Relationship Id="rId421" Type="http://schemas.openxmlformats.org/officeDocument/2006/relationships/image" Target="../media/image464.png"/><Relationship Id="rId463" Type="http://schemas.openxmlformats.org/officeDocument/2006/relationships/image" Target="../media/image506.png"/><Relationship Id="rId519" Type="http://schemas.openxmlformats.org/officeDocument/2006/relationships/image" Target="../media/image562.png"/><Relationship Id="rId116" Type="http://schemas.openxmlformats.org/officeDocument/2006/relationships/image" Target="../media/image159.png"/><Relationship Id="rId158" Type="http://schemas.openxmlformats.org/officeDocument/2006/relationships/image" Target="../media/image201.png"/><Relationship Id="rId323" Type="http://schemas.openxmlformats.org/officeDocument/2006/relationships/image" Target="../media/image366.png"/><Relationship Id="rId530" Type="http://schemas.openxmlformats.org/officeDocument/2006/relationships/image" Target="../media/image573.png"/><Relationship Id="rId20" Type="http://schemas.openxmlformats.org/officeDocument/2006/relationships/image" Target="../media/image63.png"/><Relationship Id="rId62" Type="http://schemas.openxmlformats.org/officeDocument/2006/relationships/image" Target="../media/image105.png"/><Relationship Id="rId365" Type="http://schemas.openxmlformats.org/officeDocument/2006/relationships/image" Target="../media/image408.png"/><Relationship Id="rId225" Type="http://schemas.openxmlformats.org/officeDocument/2006/relationships/image" Target="../media/image268.png"/><Relationship Id="rId267" Type="http://schemas.openxmlformats.org/officeDocument/2006/relationships/image" Target="../media/image310.png"/><Relationship Id="rId432" Type="http://schemas.openxmlformats.org/officeDocument/2006/relationships/image" Target="../media/image475.png"/><Relationship Id="rId474" Type="http://schemas.openxmlformats.org/officeDocument/2006/relationships/image" Target="../media/image517.png"/><Relationship Id="rId127" Type="http://schemas.openxmlformats.org/officeDocument/2006/relationships/image" Target="../media/image170.png"/><Relationship Id="rId31" Type="http://schemas.openxmlformats.org/officeDocument/2006/relationships/image" Target="../media/image74.png"/><Relationship Id="rId73" Type="http://schemas.openxmlformats.org/officeDocument/2006/relationships/image" Target="../media/image116.png"/><Relationship Id="rId169" Type="http://schemas.openxmlformats.org/officeDocument/2006/relationships/image" Target="../media/image212.png"/><Relationship Id="rId334" Type="http://schemas.openxmlformats.org/officeDocument/2006/relationships/image" Target="../media/image377.png"/><Relationship Id="rId376" Type="http://schemas.openxmlformats.org/officeDocument/2006/relationships/image" Target="../media/image419.png"/><Relationship Id="rId4" Type="http://schemas.openxmlformats.org/officeDocument/2006/relationships/image" Target="../media/image47.png"/><Relationship Id="rId180" Type="http://schemas.openxmlformats.org/officeDocument/2006/relationships/image" Target="../media/image223.png"/><Relationship Id="rId236" Type="http://schemas.openxmlformats.org/officeDocument/2006/relationships/image" Target="../media/image279.png"/><Relationship Id="rId278" Type="http://schemas.openxmlformats.org/officeDocument/2006/relationships/image" Target="../media/image321.png"/><Relationship Id="rId401" Type="http://schemas.openxmlformats.org/officeDocument/2006/relationships/image" Target="../media/image444.png"/><Relationship Id="rId443" Type="http://schemas.openxmlformats.org/officeDocument/2006/relationships/image" Target="../media/image486.png"/><Relationship Id="rId303" Type="http://schemas.openxmlformats.org/officeDocument/2006/relationships/image" Target="../media/image346.png"/><Relationship Id="rId485" Type="http://schemas.openxmlformats.org/officeDocument/2006/relationships/image" Target="../media/image528.png"/><Relationship Id="rId42" Type="http://schemas.openxmlformats.org/officeDocument/2006/relationships/image" Target="../media/image85.png"/><Relationship Id="rId84" Type="http://schemas.openxmlformats.org/officeDocument/2006/relationships/image" Target="../media/image127.png"/><Relationship Id="rId138" Type="http://schemas.openxmlformats.org/officeDocument/2006/relationships/image" Target="../media/image181.png"/><Relationship Id="rId345" Type="http://schemas.openxmlformats.org/officeDocument/2006/relationships/image" Target="../media/image388.png"/><Relationship Id="rId387" Type="http://schemas.openxmlformats.org/officeDocument/2006/relationships/image" Target="../media/image430.png"/><Relationship Id="rId510" Type="http://schemas.openxmlformats.org/officeDocument/2006/relationships/image" Target="../media/image553.png"/><Relationship Id="rId191" Type="http://schemas.openxmlformats.org/officeDocument/2006/relationships/image" Target="../media/image234.png"/><Relationship Id="rId205" Type="http://schemas.openxmlformats.org/officeDocument/2006/relationships/image" Target="../media/image248.png"/><Relationship Id="rId247" Type="http://schemas.openxmlformats.org/officeDocument/2006/relationships/image" Target="../media/image290.png"/><Relationship Id="rId412" Type="http://schemas.openxmlformats.org/officeDocument/2006/relationships/image" Target="../media/image455.png"/><Relationship Id="rId107" Type="http://schemas.openxmlformats.org/officeDocument/2006/relationships/image" Target="../media/image150.png"/><Relationship Id="rId289" Type="http://schemas.openxmlformats.org/officeDocument/2006/relationships/image" Target="../media/image332.png"/><Relationship Id="rId454" Type="http://schemas.openxmlformats.org/officeDocument/2006/relationships/image" Target="../media/image497.png"/><Relationship Id="rId496" Type="http://schemas.openxmlformats.org/officeDocument/2006/relationships/image" Target="../media/image539.png"/><Relationship Id="rId11" Type="http://schemas.openxmlformats.org/officeDocument/2006/relationships/image" Target="../media/image54.png"/><Relationship Id="rId53" Type="http://schemas.openxmlformats.org/officeDocument/2006/relationships/image" Target="../media/image96.png"/><Relationship Id="rId149" Type="http://schemas.openxmlformats.org/officeDocument/2006/relationships/image" Target="../media/image192.png"/><Relationship Id="rId314" Type="http://schemas.openxmlformats.org/officeDocument/2006/relationships/image" Target="../media/image357.png"/><Relationship Id="rId356" Type="http://schemas.openxmlformats.org/officeDocument/2006/relationships/image" Target="../media/image399.png"/><Relationship Id="rId398" Type="http://schemas.openxmlformats.org/officeDocument/2006/relationships/image" Target="../media/image441.png"/><Relationship Id="rId521" Type="http://schemas.openxmlformats.org/officeDocument/2006/relationships/image" Target="../media/image564.png"/><Relationship Id="rId95" Type="http://schemas.openxmlformats.org/officeDocument/2006/relationships/image" Target="../media/image138.png"/><Relationship Id="rId160" Type="http://schemas.openxmlformats.org/officeDocument/2006/relationships/image" Target="../media/image203.png"/><Relationship Id="rId216" Type="http://schemas.openxmlformats.org/officeDocument/2006/relationships/image" Target="../media/image259.png"/><Relationship Id="rId423" Type="http://schemas.openxmlformats.org/officeDocument/2006/relationships/image" Target="../media/image466.png"/><Relationship Id="rId258" Type="http://schemas.openxmlformats.org/officeDocument/2006/relationships/image" Target="../media/image301.png"/><Relationship Id="rId465" Type="http://schemas.openxmlformats.org/officeDocument/2006/relationships/image" Target="../media/image508.png"/><Relationship Id="rId22" Type="http://schemas.openxmlformats.org/officeDocument/2006/relationships/image" Target="../media/image65.png"/><Relationship Id="rId64" Type="http://schemas.openxmlformats.org/officeDocument/2006/relationships/image" Target="../media/image107.png"/><Relationship Id="rId118" Type="http://schemas.openxmlformats.org/officeDocument/2006/relationships/image" Target="../media/image161.png"/><Relationship Id="rId325" Type="http://schemas.openxmlformats.org/officeDocument/2006/relationships/image" Target="../media/image368.png"/><Relationship Id="rId367" Type="http://schemas.openxmlformats.org/officeDocument/2006/relationships/image" Target="../media/image410.png"/><Relationship Id="rId532" Type="http://schemas.openxmlformats.org/officeDocument/2006/relationships/image" Target="../media/image575.png"/><Relationship Id="rId171" Type="http://schemas.openxmlformats.org/officeDocument/2006/relationships/image" Target="../media/image214.png"/><Relationship Id="rId227" Type="http://schemas.openxmlformats.org/officeDocument/2006/relationships/image" Target="../media/image270.png"/><Relationship Id="rId269" Type="http://schemas.openxmlformats.org/officeDocument/2006/relationships/image" Target="../media/image312.png"/><Relationship Id="rId434" Type="http://schemas.openxmlformats.org/officeDocument/2006/relationships/image" Target="../media/image477.png"/><Relationship Id="rId476" Type="http://schemas.openxmlformats.org/officeDocument/2006/relationships/image" Target="../media/image519.png"/><Relationship Id="rId33" Type="http://schemas.openxmlformats.org/officeDocument/2006/relationships/image" Target="../media/image76.png"/><Relationship Id="rId129" Type="http://schemas.openxmlformats.org/officeDocument/2006/relationships/image" Target="../media/image172.png"/><Relationship Id="rId280" Type="http://schemas.openxmlformats.org/officeDocument/2006/relationships/image" Target="../media/image323.png"/><Relationship Id="rId336" Type="http://schemas.openxmlformats.org/officeDocument/2006/relationships/image" Target="../media/image379.png"/><Relationship Id="rId501" Type="http://schemas.openxmlformats.org/officeDocument/2006/relationships/image" Target="../media/image544.png"/><Relationship Id="rId75" Type="http://schemas.openxmlformats.org/officeDocument/2006/relationships/image" Target="../media/image118.png"/><Relationship Id="rId140" Type="http://schemas.openxmlformats.org/officeDocument/2006/relationships/image" Target="../media/image183.png"/><Relationship Id="rId182" Type="http://schemas.openxmlformats.org/officeDocument/2006/relationships/image" Target="../media/image225.png"/><Relationship Id="rId378" Type="http://schemas.openxmlformats.org/officeDocument/2006/relationships/image" Target="../media/image421.png"/><Relationship Id="rId403" Type="http://schemas.openxmlformats.org/officeDocument/2006/relationships/image" Target="../media/image446.png"/><Relationship Id="rId6" Type="http://schemas.openxmlformats.org/officeDocument/2006/relationships/image" Target="../media/image49.png"/><Relationship Id="rId238" Type="http://schemas.openxmlformats.org/officeDocument/2006/relationships/image" Target="../media/image281.png"/><Relationship Id="rId445" Type="http://schemas.openxmlformats.org/officeDocument/2006/relationships/image" Target="../media/image488.png"/><Relationship Id="rId487" Type="http://schemas.openxmlformats.org/officeDocument/2006/relationships/image" Target="../media/image530.png"/><Relationship Id="rId291" Type="http://schemas.openxmlformats.org/officeDocument/2006/relationships/image" Target="../media/image334.png"/><Relationship Id="rId305" Type="http://schemas.openxmlformats.org/officeDocument/2006/relationships/image" Target="../media/image348.png"/><Relationship Id="rId347" Type="http://schemas.openxmlformats.org/officeDocument/2006/relationships/image" Target="../media/image390.png"/><Relationship Id="rId512" Type="http://schemas.openxmlformats.org/officeDocument/2006/relationships/image" Target="../media/image555.png"/><Relationship Id="rId44" Type="http://schemas.openxmlformats.org/officeDocument/2006/relationships/image" Target="../media/image87.png"/><Relationship Id="rId86" Type="http://schemas.openxmlformats.org/officeDocument/2006/relationships/image" Target="../media/image129.png"/><Relationship Id="rId151" Type="http://schemas.openxmlformats.org/officeDocument/2006/relationships/image" Target="../media/image194.png"/><Relationship Id="rId389" Type="http://schemas.openxmlformats.org/officeDocument/2006/relationships/image" Target="../media/image432.png"/><Relationship Id="rId193" Type="http://schemas.openxmlformats.org/officeDocument/2006/relationships/image" Target="../media/image236.png"/><Relationship Id="rId207" Type="http://schemas.openxmlformats.org/officeDocument/2006/relationships/image" Target="../media/image250.png"/><Relationship Id="rId249" Type="http://schemas.openxmlformats.org/officeDocument/2006/relationships/image" Target="../media/image292.png"/><Relationship Id="rId414" Type="http://schemas.openxmlformats.org/officeDocument/2006/relationships/image" Target="../media/image457.png"/><Relationship Id="rId456" Type="http://schemas.openxmlformats.org/officeDocument/2006/relationships/image" Target="../media/image499.png"/><Relationship Id="rId498" Type="http://schemas.openxmlformats.org/officeDocument/2006/relationships/image" Target="../media/image541.png"/><Relationship Id="rId13" Type="http://schemas.openxmlformats.org/officeDocument/2006/relationships/image" Target="../media/image56.png"/><Relationship Id="rId109" Type="http://schemas.openxmlformats.org/officeDocument/2006/relationships/image" Target="../media/image152.png"/><Relationship Id="rId260" Type="http://schemas.openxmlformats.org/officeDocument/2006/relationships/image" Target="../media/image303.png"/><Relationship Id="rId316" Type="http://schemas.openxmlformats.org/officeDocument/2006/relationships/image" Target="../media/image359.png"/><Relationship Id="rId523" Type="http://schemas.openxmlformats.org/officeDocument/2006/relationships/image" Target="../media/image566.png"/><Relationship Id="rId55" Type="http://schemas.openxmlformats.org/officeDocument/2006/relationships/image" Target="../media/image98.png"/><Relationship Id="rId97" Type="http://schemas.openxmlformats.org/officeDocument/2006/relationships/image" Target="../media/image140.png"/><Relationship Id="rId120" Type="http://schemas.openxmlformats.org/officeDocument/2006/relationships/image" Target="../media/image163.png"/><Relationship Id="rId358" Type="http://schemas.openxmlformats.org/officeDocument/2006/relationships/image" Target="../media/image401.png"/><Relationship Id="rId162" Type="http://schemas.openxmlformats.org/officeDocument/2006/relationships/image" Target="../media/image205.png"/><Relationship Id="rId218" Type="http://schemas.openxmlformats.org/officeDocument/2006/relationships/image" Target="../media/image261.png"/><Relationship Id="rId425" Type="http://schemas.openxmlformats.org/officeDocument/2006/relationships/image" Target="../media/image468.png"/><Relationship Id="rId467" Type="http://schemas.openxmlformats.org/officeDocument/2006/relationships/image" Target="../media/image510.png"/><Relationship Id="rId271" Type="http://schemas.openxmlformats.org/officeDocument/2006/relationships/image" Target="../media/image314.png"/><Relationship Id="rId24" Type="http://schemas.openxmlformats.org/officeDocument/2006/relationships/image" Target="../media/image67.png"/><Relationship Id="rId66" Type="http://schemas.openxmlformats.org/officeDocument/2006/relationships/image" Target="../media/image109.png"/><Relationship Id="rId131" Type="http://schemas.openxmlformats.org/officeDocument/2006/relationships/image" Target="../media/image174.png"/><Relationship Id="rId327" Type="http://schemas.openxmlformats.org/officeDocument/2006/relationships/image" Target="../media/image370.png"/><Relationship Id="rId369" Type="http://schemas.openxmlformats.org/officeDocument/2006/relationships/image" Target="../media/image412.png"/><Relationship Id="rId534" Type="http://schemas.openxmlformats.org/officeDocument/2006/relationships/image" Target="../media/image577.png"/><Relationship Id="rId173" Type="http://schemas.openxmlformats.org/officeDocument/2006/relationships/image" Target="../media/image216.png"/><Relationship Id="rId229" Type="http://schemas.openxmlformats.org/officeDocument/2006/relationships/image" Target="../media/image272.png"/><Relationship Id="rId380" Type="http://schemas.openxmlformats.org/officeDocument/2006/relationships/image" Target="../media/image423.png"/><Relationship Id="rId436" Type="http://schemas.openxmlformats.org/officeDocument/2006/relationships/image" Target="../media/image479.png"/><Relationship Id="rId240" Type="http://schemas.openxmlformats.org/officeDocument/2006/relationships/image" Target="../media/image283.png"/><Relationship Id="rId478" Type="http://schemas.openxmlformats.org/officeDocument/2006/relationships/image" Target="../media/image521.png"/><Relationship Id="rId35" Type="http://schemas.openxmlformats.org/officeDocument/2006/relationships/image" Target="../media/image78.png"/><Relationship Id="rId77" Type="http://schemas.openxmlformats.org/officeDocument/2006/relationships/image" Target="../media/image120.png"/><Relationship Id="rId100" Type="http://schemas.openxmlformats.org/officeDocument/2006/relationships/image" Target="../media/image143.png"/><Relationship Id="rId282" Type="http://schemas.openxmlformats.org/officeDocument/2006/relationships/image" Target="../media/image325.png"/><Relationship Id="rId338" Type="http://schemas.openxmlformats.org/officeDocument/2006/relationships/image" Target="../media/image381.png"/><Relationship Id="rId503" Type="http://schemas.openxmlformats.org/officeDocument/2006/relationships/image" Target="../media/image546.png"/><Relationship Id="rId8" Type="http://schemas.openxmlformats.org/officeDocument/2006/relationships/image" Target="../media/image51.png"/><Relationship Id="rId142" Type="http://schemas.openxmlformats.org/officeDocument/2006/relationships/image" Target="../media/image185.png"/><Relationship Id="rId184" Type="http://schemas.openxmlformats.org/officeDocument/2006/relationships/image" Target="../media/image227.png"/><Relationship Id="rId391" Type="http://schemas.openxmlformats.org/officeDocument/2006/relationships/image" Target="../media/image434.png"/><Relationship Id="rId405" Type="http://schemas.openxmlformats.org/officeDocument/2006/relationships/image" Target="../media/image448.png"/><Relationship Id="rId447" Type="http://schemas.openxmlformats.org/officeDocument/2006/relationships/image" Target="../media/image490.png"/><Relationship Id="rId251" Type="http://schemas.openxmlformats.org/officeDocument/2006/relationships/image" Target="../media/image294.png"/><Relationship Id="rId489" Type="http://schemas.openxmlformats.org/officeDocument/2006/relationships/image" Target="../media/image532.png"/><Relationship Id="rId46" Type="http://schemas.openxmlformats.org/officeDocument/2006/relationships/image" Target="../media/image89.png"/><Relationship Id="rId293" Type="http://schemas.openxmlformats.org/officeDocument/2006/relationships/image" Target="../media/image336.png"/><Relationship Id="rId307" Type="http://schemas.openxmlformats.org/officeDocument/2006/relationships/image" Target="../media/image350.png"/><Relationship Id="rId349" Type="http://schemas.openxmlformats.org/officeDocument/2006/relationships/image" Target="../media/image392.png"/><Relationship Id="rId514" Type="http://schemas.openxmlformats.org/officeDocument/2006/relationships/image" Target="../media/image557.png"/><Relationship Id="rId88" Type="http://schemas.openxmlformats.org/officeDocument/2006/relationships/image" Target="../media/image131.png"/><Relationship Id="rId111" Type="http://schemas.openxmlformats.org/officeDocument/2006/relationships/image" Target="../media/image154.png"/><Relationship Id="rId153" Type="http://schemas.openxmlformats.org/officeDocument/2006/relationships/image" Target="../media/image196.png"/><Relationship Id="rId195" Type="http://schemas.openxmlformats.org/officeDocument/2006/relationships/image" Target="../media/image238.png"/><Relationship Id="rId209" Type="http://schemas.openxmlformats.org/officeDocument/2006/relationships/image" Target="../media/image252.png"/><Relationship Id="rId360" Type="http://schemas.openxmlformats.org/officeDocument/2006/relationships/image" Target="../media/image403.png"/><Relationship Id="rId416" Type="http://schemas.openxmlformats.org/officeDocument/2006/relationships/image" Target="../media/image459.png"/><Relationship Id="rId220" Type="http://schemas.openxmlformats.org/officeDocument/2006/relationships/image" Target="../media/image263.png"/><Relationship Id="rId458" Type="http://schemas.openxmlformats.org/officeDocument/2006/relationships/image" Target="../media/image501.png"/><Relationship Id="rId15" Type="http://schemas.openxmlformats.org/officeDocument/2006/relationships/image" Target="../media/image58.png"/><Relationship Id="rId57" Type="http://schemas.openxmlformats.org/officeDocument/2006/relationships/image" Target="../media/image100.png"/><Relationship Id="rId262" Type="http://schemas.openxmlformats.org/officeDocument/2006/relationships/image" Target="../media/image305.png"/><Relationship Id="rId318" Type="http://schemas.openxmlformats.org/officeDocument/2006/relationships/image" Target="../media/image361.png"/><Relationship Id="rId525" Type="http://schemas.openxmlformats.org/officeDocument/2006/relationships/image" Target="../media/image568.png"/><Relationship Id="rId99" Type="http://schemas.openxmlformats.org/officeDocument/2006/relationships/image" Target="../media/image142.png"/><Relationship Id="rId122" Type="http://schemas.openxmlformats.org/officeDocument/2006/relationships/image" Target="../media/image165.png"/><Relationship Id="rId164" Type="http://schemas.openxmlformats.org/officeDocument/2006/relationships/image" Target="../media/image207.png"/><Relationship Id="rId371" Type="http://schemas.openxmlformats.org/officeDocument/2006/relationships/image" Target="../media/image414.png"/><Relationship Id="rId427" Type="http://schemas.openxmlformats.org/officeDocument/2006/relationships/image" Target="../media/image470.png"/><Relationship Id="rId469" Type="http://schemas.openxmlformats.org/officeDocument/2006/relationships/image" Target="../media/image512.png"/><Relationship Id="rId26" Type="http://schemas.openxmlformats.org/officeDocument/2006/relationships/image" Target="../media/image69.png"/><Relationship Id="rId231" Type="http://schemas.openxmlformats.org/officeDocument/2006/relationships/image" Target="../media/image274.png"/><Relationship Id="rId273" Type="http://schemas.openxmlformats.org/officeDocument/2006/relationships/image" Target="../media/image316.png"/><Relationship Id="rId329" Type="http://schemas.openxmlformats.org/officeDocument/2006/relationships/image" Target="../media/image372.png"/><Relationship Id="rId480" Type="http://schemas.openxmlformats.org/officeDocument/2006/relationships/image" Target="../media/image523.png"/><Relationship Id="rId536" Type="http://schemas.openxmlformats.org/officeDocument/2006/relationships/image" Target="../media/image579.png"/><Relationship Id="rId68" Type="http://schemas.openxmlformats.org/officeDocument/2006/relationships/image" Target="../media/image111.png"/><Relationship Id="rId133" Type="http://schemas.openxmlformats.org/officeDocument/2006/relationships/image" Target="../media/image176.png"/><Relationship Id="rId175" Type="http://schemas.openxmlformats.org/officeDocument/2006/relationships/image" Target="../media/image218.png"/><Relationship Id="rId340" Type="http://schemas.openxmlformats.org/officeDocument/2006/relationships/image" Target="../media/image383.png"/><Relationship Id="rId200" Type="http://schemas.openxmlformats.org/officeDocument/2006/relationships/image" Target="../media/image243.png"/><Relationship Id="rId382" Type="http://schemas.openxmlformats.org/officeDocument/2006/relationships/image" Target="../media/image425.png"/><Relationship Id="rId438" Type="http://schemas.openxmlformats.org/officeDocument/2006/relationships/image" Target="../media/image481.png"/><Relationship Id="rId242" Type="http://schemas.openxmlformats.org/officeDocument/2006/relationships/image" Target="../media/image285.png"/><Relationship Id="rId284" Type="http://schemas.openxmlformats.org/officeDocument/2006/relationships/image" Target="../media/image327.png"/><Relationship Id="rId491" Type="http://schemas.openxmlformats.org/officeDocument/2006/relationships/image" Target="../media/image534.png"/><Relationship Id="rId505" Type="http://schemas.openxmlformats.org/officeDocument/2006/relationships/image" Target="../media/image548.png"/><Relationship Id="rId37" Type="http://schemas.openxmlformats.org/officeDocument/2006/relationships/image" Target="../media/image80.png"/><Relationship Id="rId79" Type="http://schemas.openxmlformats.org/officeDocument/2006/relationships/image" Target="../media/image122.png"/><Relationship Id="rId102" Type="http://schemas.openxmlformats.org/officeDocument/2006/relationships/image" Target="../media/image145.png"/><Relationship Id="rId144" Type="http://schemas.openxmlformats.org/officeDocument/2006/relationships/image" Target="../media/image187.png"/><Relationship Id="rId90" Type="http://schemas.openxmlformats.org/officeDocument/2006/relationships/image" Target="../media/image133.png"/><Relationship Id="rId186" Type="http://schemas.openxmlformats.org/officeDocument/2006/relationships/image" Target="../media/image229.png"/><Relationship Id="rId351" Type="http://schemas.openxmlformats.org/officeDocument/2006/relationships/image" Target="../media/image394.png"/><Relationship Id="rId393" Type="http://schemas.openxmlformats.org/officeDocument/2006/relationships/image" Target="../media/image436.png"/><Relationship Id="rId407" Type="http://schemas.openxmlformats.org/officeDocument/2006/relationships/image" Target="../media/image450.png"/><Relationship Id="rId449" Type="http://schemas.openxmlformats.org/officeDocument/2006/relationships/image" Target="../media/image492.png"/><Relationship Id="rId211" Type="http://schemas.openxmlformats.org/officeDocument/2006/relationships/image" Target="../media/image254.png"/><Relationship Id="rId253" Type="http://schemas.openxmlformats.org/officeDocument/2006/relationships/image" Target="../media/image296.png"/><Relationship Id="rId295" Type="http://schemas.openxmlformats.org/officeDocument/2006/relationships/image" Target="../media/image338.png"/><Relationship Id="rId309" Type="http://schemas.openxmlformats.org/officeDocument/2006/relationships/image" Target="../media/image352.png"/><Relationship Id="rId460" Type="http://schemas.openxmlformats.org/officeDocument/2006/relationships/image" Target="../media/image503.png"/><Relationship Id="rId516" Type="http://schemas.openxmlformats.org/officeDocument/2006/relationships/image" Target="../media/image559.png"/><Relationship Id="rId48" Type="http://schemas.openxmlformats.org/officeDocument/2006/relationships/image" Target="../media/image91.png"/><Relationship Id="rId113" Type="http://schemas.openxmlformats.org/officeDocument/2006/relationships/image" Target="../media/image156.png"/><Relationship Id="rId320" Type="http://schemas.openxmlformats.org/officeDocument/2006/relationships/image" Target="../media/image363.png"/><Relationship Id="rId155" Type="http://schemas.openxmlformats.org/officeDocument/2006/relationships/image" Target="../media/image198.png"/><Relationship Id="rId197" Type="http://schemas.openxmlformats.org/officeDocument/2006/relationships/image" Target="../media/image240.png"/><Relationship Id="rId362" Type="http://schemas.openxmlformats.org/officeDocument/2006/relationships/image" Target="../media/image405.png"/><Relationship Id="rId418" Type="http://schemas.openxmlformats.org/officeDocument/2006/relationships/image" Target="../media/image461.png"/><Relationship Id="rId222" Type="http://schemas.openxmlformats.org/officeDocument/2006/relationships/image" Target="../media/image265.png"/><Relationship Id="rId264" Type="http://schemas.openxmlformats.org/officeDocument/2006/relationships/image" Target="../media/image307.png"/><Relationship Id="rId471" Type="http://schemas.openxmlformats.org/officeDocument/2006/relationships/image" Target="../media/image514.png"/><Relationship Id="rId17" Type="http://schemas.openxmlformats.org/officeDocument/2006/relationships/image" Target="../media/image60.png"/><Relationship Id="rId59" Type="http://schemas.openxmlformats.org/officeDocument/2006/relationships/image" Target="../media/image102.png"/><Relationship Id="rId124" Type="http://schemas.openxmlformats.org/officeDocument/2006/relationships/image" Target="../media/image167.png"/><Relationship Id="rId527" Type="http://schemas.openxmlformats.org/officeDocument/2006/relationships/image" Target="../media/image570.png"/><Relationship Id="rId70" Type="http://schemas.openxmlformats.org/officeDocument/2006/relationships/image" Target="../media/image113.png"/><Relationship Id="rId166" Type="http://schemas.openxmlformats.org/officeDocument/2006/relationships/image" Target="../media/image209.png"/><Relationship Id="rId331" Type="http://schemas.openxmlformats.org/officeDocument/2006/relationships/image" Target="../media/image374.png"/><Relationship Id="rId373" Type="http://schemas.openxmlformats.org/officeDocument/2006/relationships/image" Target="../media/image416.png"/><Relationship Id="rId429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76.png"/><Relationship Id="rId440" Type="http://schemas.openxmlformats.org/officeDocument/2006/relationships/image" Target="../media/image483.png"/><Relationship Id="rId28" Type="http://schemas.openxmlformats.org/officeDocument/2006/relationships/image" Target="../media/image71.png"/><Relationship Id="rId275" Type="http://schemas.openxmlformats.org/officeDocument/2006/relationships/image" Target="../media/image318.png"/><Relationship Id="rId300" Type="http://schemas.openxmlformats.org/officeDocument/2006/relationships/image" Target="../media/image343.png"/><Relationship Id="rId482" Type="http://schemas.openxmlformats.org/officeDocument/2006/relationships/image" Target="../media/image525.png"/><Relationship Id="rId538" Type="http://schemas.openxmlformats.org/officeDocument/2006/relationships/image" Target="../media/image581.png"/><Relationship Id="rId81" Type="http://schemas.openxmlformats.org/officeDocument/2006/relationships/image" Target="../media/image124.png"/><Relationship Id="rId135" Type="http://schemas.openxmlformats.org/officeDocument/2006/relationships/image" Target="../media/image178.png"/><Relationship Id="rId177" Type="http://schemas.openxmlformats.org/officeDocument/2006/relationships/image" Target="../media/image220.png"/><Relationship Id="rId342" Type="http://schemas.openxmlformats.org/officeDocument/2006/relationships/image" Target="../media/image385.png"/><Relationship Id="rId384" Type="http://schemas.openxmlformats.org/officeDocument/2006/relationships/image" Target="../media/image427.png"/><Relationship Id="rId202" Type="http://schemas.openxmlformats.org/officeDocument/2006/relationships/image" Target="../media/image245.png"/><Relationship Id="rId244" Type="http://schemas.openxmlformats.org/officeDocument/2006/relationships/image" Target="../media/image287.png"/><Relationship Id="rId39" Type="http://schemas.openxmlformats.org/officeDocument/2006/relationships/image" Target="../media/image82.png"/><Relationship Id="rId286" Type="http://schemas.openxmlformats.org/officeDocument/2006/relationships/image" Target="../media/image329.png"/><Relationship Id="rId451" Type="http://schemas.openxmlformats.org/officeDocument/2006/relationships/image" Target="../media/image494.png"/><Relationship Id="rId493" Type="http://schemas.openxmlformats.org/officeDocument/2006/relationships/image" Target="../media/image536.png"/><Relationship Id="rId507" Type="http://schemas.openxmlformats.org/officeDocument/2006/relationships/image" Target="../media/image550.png"/><Relationship Id="rId50" Type="http://schemas.openxmlformats.org/officeDocument/2006/relationships/image" Target="../media/image93.png"/><Relationship Id="rId104" Type="http://schemas.openxmlformats.org/officeDocument/2006/relationships/image" Target="../media/image147.png"/><Relationship Id="rId146" Type="http://schemas.openxmlformats.org/officeDocument/2006/relationships/image" Target="../media/image189.png"/><Relationship Id="rId188" Type="http://schemas.openxmlformats.org/officeDocument/2006/relationships/image" Target="../media/image231.png"/><Relationship Id="rId311" Type="http://schemas.openxmlformats.org/officeDocument/2006/relationships/image" Target="../media/image354.png"/><Relationship Id="rId353" Type="http://schemas.openxmlformats.org/officeDocument/2006/relationships/image" Target="../media/image396.png"/><Relationship Id="rId395" Type="http://schemas.openxmlformats.org/officeDocument/2006/relationships/image" Target="../media/image438.png"/><Relationship Id="rId409" Type="http://schemas.openxmlformats.org/officeDocument/2006/relationships/image" Target="../media/image452.png"/><Relationship Id="rId92" Type="http://schemas.openxmlformats.org/officeDocument/2006/relationships/image" Target="../media/image135.png"/><Relationship Id="rId213" Type="http://schemas.openxmlformats.org/officeDocument/2006/relationships/image" Target="../media/image256.png"/><Relationship Id="rId420" Type="http://schemas.openxmlformats.org/officeDocument/2006/relationships/image" Target="../media/image463.png"/><Relationship Id="rId255" Type="http://schemas.openxmlformats.org/officeDocument/2006/relationships/image" Target="../media/image298.png"/><Relationship Id="rId297" Type="http://schemas.openxmlformats.org/officeDocument/2006/relationships/image" Target="../media/image340.png"/><Relationship Id="rId462" Type="http://schemas.openxmlformats.org/officeDocument/2006/relationships/image" Target="../media/image505.png"/><Relationship Id="rId518" Type="http://schemas.openxmlformats.org/officeDocument/2006/relationships/image" Target="../media/image561.png"/><Relationship Id="rId115" Type="http://schemas.openxmlformats.org/officeDocument/2006/relationships/image" Target="../media/image158.png"/><Relationship Id="rId157" Type="http://schemas.openxmlformats.org/officeDocument/2006/relationships/image" Target="../media/image200.png"/><Relationship Id="rId322" Type="http://schemas.openxmlformats.org/officeDocument/2006/relationships/image" Target="../media/image365.png"/><Relationship Id="rId364" Type="http://schemas.openxmlformats.org/officeDocument/2006/relationships/image" Target="../media/image407.png"/><Relationship Id="rId61" Type="http://schemas.openxmlformats.org/officeDocument/2006/relationships/image" Target="../media/image104.png"/><Relationship Id="rId199" Type="http://schemas.openxmlformats.org/officeDocument/2006/relationships/image" Target="../media/image242.png"/><Relationship Id="rId19" Type="http://schemas.openxmlformats.org/officeDocument/2006/relationships/image" Target="../media/image62.png"/><Relationship Id="rId224" Type="http://schemas.openxmlformats.org/officeDocument/2006/relationships/image" Target="../media/image267.png"/><Relationship Id="rId266" Type="http://schemas.openxmlformats.org/officeDocument/2006/relationships/image" Target="../media/image309.png"/><Relationship Id="rId431" Type="http://schemas.openxmlformats.org/officeDocument/2006/relationships/image" Target="../media/image474.png"/><Relationship Id="rId473" Type="http://schemas.openxmlformats.org/officeDocument/2006/relationships/image" Target="../media/image516.png"/><Relationship Id="rId529" Type="http://schemas.openxmlformats.org/officeDocument/2006/relationships/image" Target="../media/image572.png"/><Relationship Id="rId30" Type="http://schemas.openxmlformats.org/officeDocument/2006/relationships/image" Target="../media/image73.png"/><Relationship Id="rId126" Type="http://schemas.openxmlformats.org/officeDocument/2006/relationships/image" Target="../media/image169.png"/><Relationship Id="rId168" Type="http://schemas.openxmlformats.org/officeDocument/2006/relationships/image" Target="../media/image211.png"/><Relationship Id="rId333" Type="http://schemas.openxmlformats.org/officeDocument/2006/relationships/image" Target="../media/image376.png"/><Relationship Id="rId540" Type="http://schemas.openxmlformats.org/officeDocument/2006/relationships/image" Target="../media/image583.png"/><Relationship Id="rId72" Type="http://schemas.openxmlformats.org/officeDocument/2006/relationships/image" Target="../media/image115.png"/><Relationship Id="rId375" Type="http://schemas.openxmlformats.org/officeDocument/2006/relationships/image" Target="../media/image418.png"/><Relationship Id="rId3" Type="http://schemas.openxmlformats.org/officeDocument/2006/relationships/image" Target="../media/image46.png"/><Relationship Id="rId235" Type="http://schemas.openxmlformats.org/officeDocument/2006/relationships/image" Target="../media/image278.png"/><Relationship Id="rId277" Type="http://schemas.openxmlformats.org/officeDocument/2006/relationships/image" Target="../media/image320.png"/><Relationship Id="rId400" Type="http://schemas.openxmlformats.org/officeDocument/2006/relationships/image" Target="../media/image443.png"/><Relationship Id="rId442" Type="http://schemas.openxmlformats.org/officeDocument/2006/relationships/image" Target="../media/image485.png"/><Relationship Id="rId484" Type="http://schemas.openxmlformats.org/officeDocument/2006/relationships/image" Target="../media/image527.png"/><Relationship Id="rId137" Type="http://schemas.openxmlformats.org/officeDocument/2006/relationships/image" Target="../media/image180.png"/><Relationship Id="rId302" Type="http://schemas.openxmlformats.org/officeDocument/2006/relationships/image" Target="../media/image345.png"/><Relationship Id="rId344" Type="http://schemas.openxmlformats.org/officeDocument/2006/relationships/image" Target="../media/image387.png"/><Relationship Id="rId41" Type="http://schemas.openxmlformats.org/officeDocument/2006/relationships/image" Target="../media/image84.png"/><Relationship Id="rId83" Type="http://schemas.openxmlformats.org/officeDocument/2006/relationships/image" Target="../media/image126.png"/><Relationship Id="rId179" Type="http://schemas.openxmlformats.org/officeDocument/2006/relationships/image" Target="../media/image222.png"/><Relationship Id="rId386" Type="http://schemas.openxmlformats.org/officeDocument/2006/relationships/image" Target="../media/image429.png"/><Relationship Id="rId190" Type="http://schemas.openxmlformats.org/officeDocument/2006/relationships/image" Target="../media/image233.png"/><Relationship Id="rId204" Type="http://schemas.openxmlformats.org/officeDocument/2006/relationships/image" Target="../media/image247.png"/><Relationship Id="rId246" Type="http://schemas.openxmlformats.org/officeDocument/2006/relationships/image" Target="../media/image289.png"/><Relationship Id="rId288" Type="http://schemas.openxmlformats.org/officeDocument/2006/relationships/image" Target="../media/image331.png"/><Relationship Id="rId411" Type="http://schemas.openxmlformats.org/officeDocument/2006/relationships/image" Target="../media/image454.png"/><Relationship Id="rId453" Type="http://schemas.openxmlformats.org/officeDocument/2006/relationships/image" Target="../media/image496.png"/><Relationship Id="rId509" Type="http://schemas.openxmlformats.org/officeDocument/2006/relationships/image" Target="../media/image552.png"/><Relationship Id="rId106" Type="http://schemas.openxmlformats.org/officeDocument/2006/relationships/image" Target="../media/image149.png"/><Relationship Id="rId313" Type="http://schemas.openxmlformats.org/officeDocument/2006/relationships/image" Target="../media/image356.png"/><Relationship Id="rId495" Type="http://schemas.openxmlformats.org/officeDocument/2006/relationships/image" Target="../media/image538.png"/><Relationship Id="rId10" Type="http://schemas.openxmlformats.org/officeDocument/2006/relationships/image" Target="../media/image53.png"/><Relationship Id="rId52" Type="http://schemas.openxmlformats.org/officeDocument/2006/relationships/image" Target="../media/image95.png"/><Relationship Id="rId94" Type="http://schemas.openxmlformats.org/officeDocument/2006/relationships/image" Target="../media/image137.png"/><Relationship Id="rId148" Type="http://schemas.openxmlformats.org/officeDocument/2006/relationships/image" Target="../media/image191.png"/><Relationship Id="rId355" Type="http://schemas.openxmlformats.org/officeDocument/2006/relationships/image" Target="../media/image398.png"/><Relationship Id="rId397" Type="http://schemas.openxmlformats.org/officeDocument/2006/relationships/image" Target="../media/image440.png"/><Relationship Id="rId520" Type="http://schemas.openxmlformats.org/officeDocument/2006/relationships/image" Target="../media/image563.png"/><Relationship Id="rId215" Type="http://schemas.openxmlformats.org/officeDocument/2006/relationships/image" Target="../media/image258.png"/><Relationship Id="rId257" Type="http://schemas.openxmlformats.org/officeDocument/2006/relationships/image" Target="../media/image300.png"/><Relationship Id="rId422" Type="http://schemas.openxmlformats.org/officeDocument/2006/relationships/image" Target="../media/image465.png"/><Relationship Id="rId464" Type="http://schemas.openxmlformats.org/officeDocument/2006/relationships/image" Target="../media/image507.png"/><Relationship Id="rId299" Type="http://schemas.openxmlformats.org/officeDocument/2006/relationships/image" Target="../media/image342.png"/><Relationship Id="rId63" Type="http://schemas.openxmlformats.org/officeDocument/2006/relationships/image" Target="../media/image106.png"/><Relationship Id="rId159" Type="http://schemas.openxmlformats.org/officeDocument/2006/relationships/image" Target="../media/image202.png"/><Relationship Id="rId366" Type="http://schemas.openxmlformats.org/officeDocument/2006/relationships/image" Target="../media/image409.png"/><Relationship Id="rId226" Type="http://schemas.openxmlformats.org/officeDocument/2006/relationships/image" Target="../media/image269.png"/><Relationship Id="rId433" Type="http://schemas.openxmlformats.org/officeDocument/2006/relationships/image" Target="../media/image476.png"/><Relationship Id="rId74" Type="http://schemas.openxmlformats.org/officeDocument/2006/relationships/image" Target="../media/image117.png"/><Relationship Id="rId377" Type="http://schemas.openxmlformats.org/officeDocument/2006/relationships/image" Target="../media/image420.png"/><Relationship Id="rId500" Type="http://schemas.openxmlformats.org/officeDocument/2006/relationships/image" Target="../media/image543.png"/><Relationship Id="rId5" Type="http://schemas.openxmlformats.org/officeDocument/2006/relationships/image" Target="../media/image48.png"/><Relationship Id="rId237" Type="http://schemas.openxmlformats.org/officeDocument/2006/relationships/image" Target="../media/image280.png"/><Relationship Id="rId444" Type="http://schemas.openxmlformats.org/officeDocument/2006/relationships/image" Target="../media/image48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710.png"/><Relationship Id="rId50" Type="http://schemas.openxmlformats.org/officeDocument/2006/relationships/image" Target="../media/image71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708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71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711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709.jp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783.jp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715.png"/><Relationship Id="rId63" Type="http://schemas.openxmlformats.org/officeDocument/2006/relationships/image" Target="../media/image729.png"/><Relationship Id="rId68" Type="http://schemas.openxmlformats.org/officeDocument/2006/relationships/image" Target="../media/image734.png"/><Relationship Id="rId84" Type="http://schemas.openxmlformats.org/officeDocument/2006/relationships/image" Target="../media/image750.png"/><Relationship Id="rId89" Type="http://schemas.openxmlformats.org/officeDocument/2006/relationships/image" Target="../media/image755.png"/><Relationship Id="rId112" Type="http://schemas.openxmlformats.org/officeDocument/2006/relationships/image" Target="../media/image778.png"/><Relationship Id="rId16" Type="http://schemas.openxmlformats.org/officeDocument/2006/relationships/image" Target="../media/image15.png"/><Relationship Id="rId107" Type="http://schemas.openxmlformats.org/officeDocument/2006/relationships/image" Target="../media/image773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720.png"/><Relationship Id="rId58" Type="http://schemas.openxmlformats.org/officeDocument/2006/relationships/image" Target="../media/image621.png"/><Relationship Id="rId74" Type="http://schemas.openxmlformats.org/officeDocument/2006/relationships/image" Target="../media/image740.png"/><Relationship Id="rId79" Type="http://schemas.openxmlformats.org/officeDocument/2006/relationships/image" Target="../media/image745.png"/><Relationship Id="rId102" Type="http://schemas.openxmlformats.org/officeDocument/2006/relationships/image" Target="../media/image768.png"/><Relationship Id="rId5" Type="http://schemas.openxmlformats.org/officeDocument/2006/relationships/image" Target="../media/image4.png"/><Relationship Id="rId90" Type="http://schemas.openxmlformats.org/officeDocument/2006/relationships/image" Target="../media/image756.png"/><Relationship Id="rId95" Type="http://schemas.openxmlformats.org/officeDocument/2006/relationships/image" Target="../media/image761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716.png"/><Relationship Id="rId64" Type="http://schemas.openxmlformats.org/officeDocument/2006/relationships/image" Target="../media/image730.png"/><Relationship Id="rId69" Type="http://schemas.openxmlformats.org/officeDocument/2006/relationships/image" Target="../media/image735.png"/><Relationship Id="rId113" Type="http://schemas.openxmlformats.org/officeDocument/2006/relationships/image" Target="../media/image779.png"/><Relationship Id="rId118" Type="http://schemas.openxmlformats.org/officeDocument/2006/relationships/image" Target="../media/image710.png"/><Relationship Id="rId80" Type="http://schemas.openxmlformats.org/officeDocument/2006/relationships/image" Target="../media/image746.png"/><Relationship Id="rId85" Type="http://schemas.openxmlformats.org/officeDocument/2006/relationships/image" Target="../media/image751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59" Type="http://schemas.openxmlformats.org/officeDocument/2006/relationships/image" Target="../media/image725.png"/><Relationship Id="rId103" Type="http://schemas.openxmlformats.org/officeDocument/2006/relationships/image" Target="../media/image769.png"/><Relationship Id="rId108" Type="http://schemas.openxmlformats.org/officeDocument/2006/relationships/image" Target="../media/image774.png"/><Relationship Id="rId54" Type="http://schemas.openxmlformats.org/officeDocument/2006/relationships/image" Target="../media/image721.png"/><Relationship Id="rId70" Type="http://schemas.openxmlformats.org/officeDocument/2006/relationships/image" Target="../media/image736.png"/><Relationship Id="rId75" Type="http://schemas.openxmlformats.org/officeDocument/2006/relationships/image" Target="../media/image741.png"/><Relationship Id="rId91" Type="http://schemas.openxmlformats.org/officeDocument/2006/relationships/image" Target="../media/image757.png"/><Relationship Id="rId96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645.png"/><Relationship Id="rId114" Type="http://schemas.openxmlformats.org/officeDocument/2006/relationships/image" Target="../media/image780.png"/><Relationship Id="rId119" Type="http://schemas.openxmlformats.org/officeDocument/2006/relationships/image" Target="../media/image711.png"/><Relationship Id="rId44" Type="http://schemas.openxmlformats.org/officeDocument/2006/relationships/image" Target="../media/image43.png"/><Relationship Id="rId60" Type="http://schemas.openxmlformats.org/officeDocument/2006/relationships/image" Target="../media/image726.png"/><Relationship Id="rId65" Type="http://schemas.openxmlformats.org/officeDocument/2006/relationships/image" Target="../media/image731.png"/><Relationship Id="rId81" Type="http://schemas.openxmlformats.org/officeDocument/2006/relationships/image" Target="../media/image747.png"/><Relationship Id="rId86" Type="http://schemas.openxmlformats.org/officeDocument/2006/relationships/image" Target="../media/image7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775.png"/><Relationship Id="rId34" Type="http://schemas.openxmlformats.org/officeDocument/2006/relationships/image" Target="../media/image33.png"/><Relationship Id="rId50" Type="http://schemas.openxmlformats.org/officeDocument/2006/relationships/image" Target="../media/image717.png"/><Relationship Id="rId55" Type="http://schemas.openxmlformats.org/officeDocument/2006/relationships/image" Target="../media/image722.png"/><Relationship Id="rId76" Type="http://schemas.openxmlformats.org/officeDocument/2006/relationships/image" Target="../media/image742.png"/><Relationship Id="rId97" Type="http://schemas.openxmlformats.org/officeDocument/2006/relationships/image" Target="../media/image763.png"/><Relationship Id="rId104" Type="http://schemas.openxmlformats.org/officeDocument/2006/relationships/image" Target="../media/image770.png"/><Relationship Id="rId120" Type="http://schemas.openxmlformats.org/officeDocument/2006/relationships/image" Target="../media/image712.png"/><Relationship Id="rId7" Type="http://schemas.openxmlformats.org/officeDocument/2006/relationships/image" Target="../media/image6.png"/><Relationship Id="rId71" Type="http://schemas.openxmlformats.org/officeDocument/2006/relationships/image" Target="../media/image737.png"/><Relationship Id="rId92" Type="http://schemas.openxmlformats.org/officeDocument/2006/relationships/image" Target="../media/image7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732.png"/><Relationship Id="rId87" Type="http://schemas.openxmlformats.org/officeDocument/2006/relationships/image" Target="../media/image753.png"/><Relationship Id="rId110" Type="http://schemas.openxmlformats.org/officeDocument/2006/relationships/image" Target="../media/image776.png"/><Relationship Id="rId115" Type="http://schemas.openxmlformats.org/officeDocument/2006/relationships/image" Target="../media/image781.png"/><Relationship Id="rId61" Type="http://schemas.openxmlformats.org/officeDocument/2006/relationships/image" Target="../media/image727.png"/><Relationship Id="rId82" Type="http://schemas.openxmlformats.org/officeDocument/2006/relationships/image" Target="../media/image748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723.png"/><Relationship Id="rId77" Type="http://schemas.openxmlformats.org/officeDocument/2006/relationships/image" Target="../media/image743.png"/><Relationship Id="rId100" Type="http://schemas.openxmlformats.org/officeDocument/2006/relationships/image" Target="../media/image766.png"/><Relationship Id="rId105" Type="http://schemas.openxmlformats.org/officeDocument/2006/relationships/image" Target="../media/image771.png"/><Relationship Id="rId8" Type="http://schemas.openxmlformats.org/officeDocument/2006/relationships/image" Target="../media/image7.png"/><Relationship Id="rId51" Type="http://schemas.openxmlformats.org/officeDocument/2006/relationships/image" Target="../media/image718.png"/><Relationship Id="rId72" Type="http://schemas.openxmlformats.org/officeDocument/2006/relationships/image" Target="../media/image738.png"/><Relationship Id="rId93" Type="http://schemas.openxmlformats.org/officeDocument/2006/relationships/image" Target="../media/image759.png"/><Relationship Id="rId98" Type="http://schemas.openxmlformats.org/officeDocument/2006/relationships/image" Target="../media/image764.png"/><Relationship Id="rId121" Type="http://schemas.openxmlformats.org/officeDocument/2006/relationships/image" Target="../media/image713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714.png"/><Relationship Id="rId67" Type="http://schemas.openxmlformats.org/officeDocument/2006/relationships/image" Target="../media/image733.png"/><Relationship Id="rId116" Type="http://schemas.openxmlformats.org/officeDocument/2006/relationships/image" Target="../media/image782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728.png"/><Relationship Id="rId83" Type="http://schemas.openxmlformats.org/officeDocument/2006/relationships/image" Target="../media/image749.png"/><Relationship Id="rId88" Type="http://schemas.openxmlformats.org/officeDocument/2006/relationships/image" Target="../media/image754.png"/><Relationship Id="rId111" Type="http://schemas.openxmlformats.org/officeDocument/2006/relationships/image" Target="../media/image777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724.png"/><Relationship Id="rId106" Type="http://schemas.openxmlformats.org/officeDocument/2006/relationships/image" Target="../media/image77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719.png"/><Relationship Id="rId73" Type="http://schemas.openxmlformats.org/officeDocument/2006/relationships/image" Target="../media/image739.png"/><Relationship Id="rId78" Type="http://schemas.openxmlformats.org/officeDocument/2006/relationships/image" Target="../media/image744.png"/><Relationship Id="rId94" Type="http://schemas.openxmlformats.org/officeDocument/2006/relationships/image" Target="../media/image760.png"/><Relationship Id="rId99" Type="http://schemas.openxmlformats.org/officeDocument/2006/relationships/image" Target="../media/image765.png"/><Relationship Id="rId101" Type="http://schemas.openxmlformats.org/officeDocument/2006/relationships/image" Target="../media/image76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785.png"/><Relationship Id="rId50" Type="http://schemas.openxmlformats.org/officeDocument/2006/relationships/image" Target="../media/image788.png"/><Relationship Id="rId55" Type="http://schemas.openxmlformats.org/officeDocument/2006/relationships/image" Target="../media/image7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714.png"/><Relationship Id="rId53" Type="http://schemas.openxmlformats.org/officeDocument/2006/relationships/image" Target="../media/image791.jpg"/><Relationship Id="rId5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786.png"/><Relationship Id="rId56" Type="http://schemas.openxmlformats.org/officeDocument/2006/relationships/image" Target="../media/image712.png"/><Relationship Id="rId8" Type="http://schemas.openxmlformats.org/officeDocument/2006/relationships/image" Target="../media/image8.png"/><Relationship Id="rId51" Type="http://schemas.openxmlformats.org/officeDocument/2006/relationships/image" Target="../media/image789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784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787.png"/><Relationship Id="rId57" Type="http://schemas.openxmlformats.org/officeDocument/2006/relationships/image" Target="../media/image713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79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711.png"/><Relationship Id="rId63" Type="http://schemas.openxmlformats.org/officeDocument/2006/relationships/image" Target="../media/image804.png"/><Relationship Id="rId68" Type="http://schemas.openxmlformats.org/officeDocument/2006/relationships/image" Target="../media/image809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795.png"/><Relationship Id="rId58" Type="http://schemas.openxmlformats.org/officeDocument/2006/relationships/image" Target="../media/image800.png"/><Relationship Id="rId74" Type="http://schemas.openxmlformats.org/officeDocument/2006/relationships/image" Target="../media/image814.png"/><Relationship Id="rId79" Type="http://schemas.openxmlformats.org/officeDocument/2006/relationships/image" Target="../media/image818.png"/><Relationship Id="rId5" Type="http://schemas.openxmlformats.org/officeDocument/2006/relationships/image" Target="../media/image5.png"/><Relationship Id="rId61" Type="http://schemas.openxmlformats.org/officeDocument/2006/relationships/image" Target="../media/image645.png"/><Relationship Id="rId82" Type="http://schemas.openxmlformats.org/officeDocument/2006/relationships/image" Target="../media/image821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712.png"/><Relationship Id="rId56" Type="http://schemas.openxmlformats.org/officeDocument/2006/relationships/image" Target="../media/image798.png"/><Relationship Id="rId64" Type="http://schemas.openxmlformats.org/officeDocument/2006/relationships/image" Target="../media/image805.png"/><Relationship Id="rId69" Type="http://schemas.openxmlformats.org/officeDocument/2006/relationships/image" Target="../media/image810.png"/><Relationship Id="rId77" Type="http://schemas.openxmlformats.org/officeDocument/2006/relationships/image" Target="../media/image816.png"/><Relationship Id="rId8" Type="http://schemas.openxmlformats.org/officeDocument/2006/relationships/image" Target="../media/image8.png"/><Relationship Id="rId51" Type="http://schemas.openxmlformats.org/officeDocument/2006/relationships/image" Target="../media/image794.jpg"/><Relationship Id="rId72" Type="http://schemas.openxmlformats.org/officeDocument/2006/relationships/image" Target="../media/image812.png"/><Relationship Id="rId80" Type="http://schemas.openxmlformats.org/officeDocument/2006/relationships/image" Target="../media/image819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710.png"/><Relationship Id="rId59" Type="http://schemas.openxmlformats.org/officeDocument/2006/relationships/image" Target="../media/image801.png"/><Relationship Id="rId67" Type="http://schemas.openxmlformats.org/officeDocument/2006/relationships/image" Target="../media/image808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796.png"/><Relationship Id="rId62" Type="http://schemas.openxmlformats.org/officeDocument/2006/relationships/image" Target="../media/image803.png"/><Relationship Id="rId70" Type="http://schemas.openxmlformats.org/officeDocument/2006/relationships/image" Target="../media/image758.png"/><Relationship Id="rId75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713.png"/><Relationship Id="rId57" Type="http://schemas.openxmlformats.org/officeDocument/2006/relationships/image" Target="../media/image799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621.png"/><Relationship Id="rId60" Type="http://schemas.openxmlformats.org/officeDocument/2006/relationships/image" Target="../media/image802.png"/><Relationship Id="rId65" Type="http://schemas.openxmlformats.org/officeDocument/2006/relationships/image" Target="../media/image806.png"/><Relationship Id="rId73" Type="http://schemas.openxmlformats.org/officeDocument/2006/relationships/image" Target="../media/image813.png"/><Relationship Id="rId78" Type="http://schemas.openxmlformats.org/officeDocument/2006/relationships/image" Target="../media/image817.png"/><Relationship Id="rId81" Type="http://schemas.openxmlformats.org/officeDocument/2006/relationships/image" Target="../media/image8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793.jpg"/><Relationship Id="rId55" Type="http://schemas.openxmlformats.org/officeDocument/2006/relationships/image" Target="../media/image797.png"/><Relationship Id="rId76" Type="http://schemas.openxmlformats.org/officeDocument/2006/relationships/image" Target="../media/image631.png"/><Relationship Id="rId7" Type="http://schemas.openxmlformats.org/officeDocument/2006/relationships/image" Target="../media/image7.png"/><Relationship Id="rId71" Type="http://schemas.openxmlformats.org/officeDocument/2006/relationships/image" Target="../media/image811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792.png"/><Relationship Id="rId66" Type="http://schemas.openxmlformats.org/officeDocument/2006/relationships/image" Target="../media/image807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64.png"/><Relationship Id="rId324" Type="http://schemas.openxmlformats.org/officeDocument/2006/relationships/image" Target="../media/image826.png"/><Relationship Id="rId531" Type="http://schemas.openxmlformats.org/officeDocument/2006/relationships/image" Target="../media/image573.png"/><Relationship Id="rId170" Type="http://schemas.openxmlformats.org/officeDocument/2006/relationships/image" Target="../media/image213.png"/><Relationship Id="rId268" Type="http://schemas.openxmlformats.org/officeDocument/2006/relationships/image" Target="../media/image311.png"/><Relationship Id="rId475" Type="http://schemas.openxmlformats.org/officeDocument/2006/relationships/image" Target="../media/image513.png"/><Relationship Id="rId32" Type="http://schemas.openxmlformats.org/officeDocument/2006/relationships/image" Target="../media/image75.png"/><Relationship Id="rId128" Type="http://schemas.openxmlformats.org/officeDocument/2006/relationships/image" Target="../media/image171.png"/><Relationship Id="rId335" Type="http://schemas.openxmlformats.org/officeDocument/2006/relationships/image" Target="../media/image373.png"/><Relationship Id="rId542" Type="http://schemas.openxmlformats.org/officeDocument/2006/relationships/image" Target="../media/image837.png"/><Relationship Id="rId181" Type="http://schemas.openxmlformats.org/officeDocument/2006/relationships/image" Target="../media/image224.png"/><Relationship Id="rId402" Type="http://schemas.openxmlformats.org/officeDocument/2006/relationships/image" Target="../media/image440.png"/><Relationship Id="rId279" Type="http://schemas.openxmlformats.org/officeDocument/2006/relationships/image" Target="../media/image322.png"/><Relationship Id="rId486" Type="http://schemas.openxmlformats.org/officeDocument/2006/relationships/image" Target="../media/image524.png"/><Relationship Id="rId43" Type="http://schemas.openxmlformats.org/officeDocument/2006/relationships/image" Target="../media/image86.png"/><Relationship Id="rId139" Type="http://schemas.openxmlformats.org/officeDocument/2006/relationships/image" Target="../media/image182.png"/><Relationship Id="rId346" Type="http://schemas.openxmlformats.org/officeDocument/2006/relationships/image" Target="../media/image384.png"/><Relationship Id="rId85" Type="http://schemas.openxmlformats.org/officeDocument/2006/relationships/image" Target="../media/image128.png"/><Relationship Id="rId150" Type="http://schemas.openxmlformats.org/officeDocument/2006/relationships/image" Target="../media/image193.png"/><Relationship Id="rId192" Type="http://schemas.openxmlformats.org/officeDocument/2006/relationships/image" Target="../media/image235.png"/><Relationship Id="rId206" Type="http://schemas.openxmlformats.org/officeDocument/2006/relationships/image" Target="../media/image249.png"/><Relationship Id="rId413" Type="http://schemas.openxmlformats.org/officeDocument/2006/relationships/image" Target="../media/image451.png"/><Relationship Id="rId248" Type="http://schemas.openxmlformats.org/officeDocument/2006/relationships/image" Target="../media/image291.png"/><Relationship Id="rId455" Type="http://schemas.openxmlformats.org/officeDocument/2006/relationships/image" Target="../media/image493.png"/><Relationship Id="rId497" Type="http://schemas.openxmlformats.org/officeDocument/2006/relationships/image" Target="../media/image535.png"/><Relationship Id="rId12" Type="http://schemas.openxmlformats.org/officeDocument/2006/relationships/image" Target="../media/image55.png"/><Relationship Id="rId108" Type="http://schemas.openxmlformats.org/officeDocument/2006/relationships/image" Target="../media/image151.png"/><Relationship Id="rId315" Type="http://schemas.openxmlformats.org/officeDocument/2006/relationships/image" Target="../media/image358.png"/><Relationship Id="rId357" Type="http://schemas.openxmlformats.org/officeDocument/2006/relationships/image" Target="../media/image395.png"/><Relationship Id="rId522" Type="http://schemas.openxmlformats.org/officeDocument/2006/relationships/image" Target="../media/image560.png"/><Relationship Id="rId54" Type="http://schemas.openxmlformats.org/officeDocument/2006/relationships/image" Target="../media/image97.png"/><Relationship Id="rId96" Type="http://schemas.openxmlformats.org/officeDocument/2006/relationships/image" Target="../media/image139.png"/><Relationship Id="rId161" Type="http://schemas.openxmlformats.org/officeDocument/2006/relationships/image" Target="../media/image204.png"/><Relationship Id="rId217" Type="http://schemas.openxmlformats.org/officeDocument/2006/relationships/image" Target="../media/image260.png"/><Relationship Id="rId399" Type="http://schemas.openxmlformats.org/officeDocument/2006/relationships/image" Target="../media/image437.png"/><Relationship Id="rId259" Type="http://schemas.openxmlformats.org/officeDocument/2006/relationships/image" Target="../media/image302.png"/><Relationship Id="rId424" Type="http://schemas.openxmlformats.org/officeDocument/2006/relationships/image" Target="../media/image462.png"/><Relationship Id="rId466" Type="http://schemas.openxmlformats.org/officeDocument/2006/relationships/image" Target="../media/image504.png"/><Relationship Id="rId23" Type="http://schemas.openxmlformats.org/officeDocument/2006/relationships/image" Target="../media/image66.png"/><Relationship Id="rId119" Type="http://schemas.openxmlformats.org/officeDocument/2006/relationships/image" Target="../media/image162.png"/><Relationship Id="rId270" Type="http://schemas.openxmlformats.org/officeDocument/2006/relationships/image" Target="../media/image313.png"/><Relationship Id="rId326" Type="http://schemas.openxmlformats.org/officeDocument/2006/relationships/image" Target="../media/image828.png"/><Relationship Id="rId533" Type="http://schemas.openxmlformats.org/officeDocument/2006/relationships/image" Target="../media/image575.png"/><Relationship Id="rId65" Type="http://schemas.openxmlformats.org/officeDocument/2006/relationships/image" Target="../media/image108.png"/><Relationship Id="rId130" Type="http://schemas.openxmlformats.org/officeDocument/2006/relationships/image" Target="../media/image173.png"/><Relationship Id="rId368" Type="http://schemas.openxmlformats.org/officeDocument/2006/relationships/image" Target="../media/image406.png"/><Relationship Id="rId172" Type="http://schemas.openxmlformats.org/officeDocument/2006/relationships/image" Target="../media/image215.png"/><Relationship Id="rId228" Type="http://schemas.openxmlformats.org/officeDocument/2006/relationships/image" Target="../media/image271.png"/><Relationship Id="rId435" Type="http://schemas.openxmlformats.org/officeDocument/2006/relationships/image" Target="../media/image473.png"/><Relationship Id="rId477" Type="http://schemas.openxmlformats.org/officeDocument/2006/relationships/image" Target="../media/image515.png"/><Relationship Id="rId281" Type="http://schemas.openxmlformats.org/officeDocument/2006/relationships/image" Target="../media/image324.png"/><Relationship Id="rId337" Type="http://schemas.openxmlformats.org/officeDocument/2006/relationships/image" Target="../media/image375.png"/><Relationship Id="rId502" Type="http://schemas.openxmlformats.org/officeDocument/2006/relationships/image" Target="../media/image540.png"/><Relationship Id="rId34" Type="http://schemas.openxmlformats.org/officeDocument/2006/relationships/image" Target="../media/image77.png"/><Relationship Id="rId76" Type="http://schemas.openxmlformats.org/officeDocument/2006/relationships/image" Target="../media/image119.png"/><Relationship Id="rId141" Type="http://schemas.openxmlformats.org/officeDocument/2006/relationships/image" Target="../media/image184.png"/><Relationship Id="rId379" Type="http://schemas.openxmlformats.org/officeDocument/2006/relationships/image" Target="../media/image417.png"/><Relationship Id="rId7" Type="http://schemas.openxmlformats.org/officeDocument/2006/relationships/image" Target="../media/image50.png"/><Relationship Id="rId183" Type="http://schemas.openxmlformats.org/officeDocument/2006/relationships/image" Target="../media/image226.png"/><Relationship Id="rId239" Type="http://schemas.openxmlformats.org/officeDocument/2006/relationships/image" Target="../media/image282.png"/><Relationship Id="rId390" Type="http://schemas.openxmlformats.org/officeDocument/2006/relationships/image" Target="../media/image428.png"/><Relationship Id="rId404" Type="http://schemas.openxmlformats.org/officeDocument/2006/relationships/image" Target="../media/image442.png"/><Relationship Id="rId446" Type="http://schemas.openxmlformats.org/officeDocument/2006/relationships/image" Target="../media/image484.png"/><Relationship Id="rId250" Type="http://schemas.openxmlformats.org/officeDocument/2006/relationships/image" Target="../media/image293.png"/><Relationship Id="rId292" Type="http://schemas.openxmlformats.org/officeDocument/2006/relationships/image" Target="../media/image335.png"/><Relationship Id="rId306" Type="http://schemas.openxmlformats.org/officeDocument/2006/relationships/image" Target="../media/image349.png"/><Relationship Id="rId488" Type="http://schemas.openxmlformats.org/officeDocument/2006/relationships/image" Target="../media/image526.png"/><Relationship Id="rId45" Type="http://schemas.openxmlformats.org/officeDocument/2006/relationships/image" Target="../media/image88.png"/><Relationship Id="rId87" Type="http://schemas.openxmlformats.org/officeDocument/2006/relationships/image" Target="../media/image130.png"/><Relationship Id="rId110" Type="http://schemas.openxmlformats.org/officeDocument/2006/relationships/image" Target="../media/image153.png"/><Relationship Id="rId348" Type="http://schemas.openxmlformats.org/officeDocument/2006/relationships/image" Target="../media/image386.png"/><Relationship Id="rId513" Type="http://schemas.openxmlformats.org/officeDocument/2006/relationships/image" Target="../media/image551.png"/><Relationship Id="rId152" Type="http://schemas.openxmlformats.org/officeDocument/2006/relationships/image" Target="../media/image195.png"/><Relationship Id="rId194" Type="http://schemas.openxmlformats.org/officeDocument/2006/relationships/image" Target="../media/image237.png"/><Relationship Id="rId208" Type="http://schemas.openxmlformats.org/officeDocument/2006/relationships/image" Target="../media/image251.png"/><Relationship Id="rId415" Type="http://schemas.openxmlformats.org/officeDocument/2006/relationships/image" Target="../media/image453.png"/><Relationship Id="rId457" Type="http://schemas.openxmlformats.org/officeDocument/2006/relationships/image" Target="../media/image495.png"/><Relationship Id="rId261" Type="http://schemas.openxmlformats.org/officeDocument/2006/relationships/image" Target="../media/image304.png"/><Relationship Id="rId499" Type="http://schemas.openxmlformats.org/officeDocument/2006/relationships/image" Target="../media/image537.png"/><Relationship Id="rId14" Type="http://schemas.openxmlformats.org/officeDocument/2006/relationships/image" Target="../media/image57.png"/><Relationship Id="rId56" Type="http://schemas.openxmlformats.org/officeDocument/2006/relationships/image" Target="../media/image99.png"/><Relationship Id="rId317" Type="http://schemas.openxmlformats.org/officeDocument/2006/relationships/image" Target="../media/image360.png"/><Relationship Id="rId359" Type="http://schemas.openxmlformats.org/officeDocument/2006/relationships/image" Target="../media/image397.png"/><Relationship Id="rId524" Type="http://schemas.openxmlformats.org/officeDocument/2006/relationships/image" Target="../media/image562.png"/><Relationship Id="rId98" Type="http://schemas.openxmlformats.org/officeDocument/2006/relationships/image" Target="../media/image141.png"/><Relationship Id="rId121" Type="http://schemas.openxmlformats.org/officeDocument/2006/relationships/image" Target="../media/image164.png"/><Relationship Id="rId163" Type="http://schemas.openxmlformats.org/officeDocument/2006/relationships/image" Target="../media/image206.png"/><Relationship Id="rId219" Type="http://schemas.openxmlformats.org/officeDocument/2006/relationships/image" Target="../media/image262.png"/><Relationship Id="rId370" Type="http://schemas.openxmlformats.org/officeDocument/2006/relationships/image" Target="../media/image408.png"/><Relationship Id="rId426" Type="http://schemas.openxmlformats.org/officeDocument/2006/relationships/image" Target="../media/image464.png"/><Relationship Id="rId230" Type="http://schemas.openxmlformats.org/officeDocument/2006/relationships/image" Target="../media/image273.png"/><Relationship Id="rId468" Type="http://schemas.openxmlformats.org/officeDocument/2006/relationships/image" Target="../media/image506.png"/><Relationship Id="rId25" Type="http://schemas.openxmlformats.org/officeDocument/2006/relationships/image" Target="../media/image68.png"/><Relationship Id="rId67" Type="http://schemas.openxmlformats.org/officeDocument/2006/relationships/image" Target="../media/image110.png"/><Relationship Id="rId272" Type="http://schemas.openxmlformats.org/officeDocument/2006/relationships/image" Target="../media/image315.png"/><Relationship Id="rId328" Type="http://schemas.openxmlformats.org/officeDocument/2006/relationships/image" Target="../media/image830.png"/><Relationship Id="rId535" Type="http://schemas.openxmlformats.org/officeDocument/2006/relationships/image" Target="../media/image577.png"/><Relationship Id="rId132" Type="http://schemas.openxmlformats.org/officeDocument/2006/relationships/image" Target="../media/image175.png"/><Relationship Id="rId174" Type="http://schemas.openxmlformats.org/officeDocument/2006/relationships/image" Target="../media/image217.png"/><Relationship Id="rId381" Type="http://schemas.openxmlformats.org/officeDocument/2006/relationships/image" Target="../media/image419.png"/><Relationship Id="rId241" Type="http://schemas.openxmlformats.org/officeDocument/2006/relationships/image" Target="../media/image284.png"/><Relationship Id="rId437" Type="http://schemas.openxmlformats.org/officeDocument/2006/relationships/image" Target="../media/image475.png"/><Relationship Id="rId479" Type="http://schemas.openxmlformats.org/officeDocument/2006/relationships/image" Target="../media/image517.png"/><Relationship Id="rId36" Type="http://schemas.openxmlformats.org/officeDocument/2006/relationships/image" Target="../media/image79.png"/><Relationship Id="rId283" Type="http://schemas.openxmlformats.org/officeDocument/2006/relationships/image" Target="../media/image326.png"/><Relationship Id="rId339" Type="http://schemas.openxmlformats.org/officeDocument/2006/relationships/image" Target="../media/image377.png"/><Relationship Id="rId490" Type="http://schemas.openxmlformats.org/officeDocument/2006/relationships/image" Target="../media/image528.png"/><Relationship Id="rId504" Type="http://schemas.openxmlformats.org/officeDocument/2006/relationships/image" Target="../media/image542.png"/><Relationship Id="rId78" Type="http://schemas.openxmlformats.org/officeDocument/2006/relationships/image" Target="../media/image121.png"/><Relationship Id="rId101" Type="http://schemas.openxmlformats.org/officeDocument/2006/relationships/image" Target="../media/image144.png"/><Relationship Id="rId143" Type="http://schemas.openxmlformats.org/officeDocument/2006/relationships/image" Target="../media/image186.png"/><Relationship Id="rId185" Type="http://schemas.openxmlformats.org/officeDocument/2006/relationships/image" Target="../media/image228.png"/><Relationship Id="rId350" Type="http://schemas.openxmlformats.org/officeDocument/2006/relationships/image" Target="../media/image388.png"/><Relationship Id="rId406" Type="http://schemas.openxmlformats.org/officeDocument/2006/relationships/image" Target="../media/image444.png"/><Relationship Id="rId9" Type="http://schemas.openxmlformats.org/officeDocument/2006/relationships/image" Target="../media/image52.png"/><Relationship Id="rId210" Type="http://schemas.openxmlformats.org/officeDocument/2006/relationships/image" Target="../media/image253.png"/><Relationship Id="rId392" Type="http://schemas.openxmlformats.org/officeDocument/2006/relationships/image" Target="../media/image430.png"/><Relationship Id="rId448" Type="http://schemas.openxmlformats.org/officeDocument/2006/relationships/image" Target="../media/image486.png"/><Relationship Id="rId252" Type="http://schemas.openxmlformats.org/officeDocument/2006/relationships/image" Target="../media/image295.png"/><Relationship Id="rId294" Type="http://schemas.openxmlformats.org/officeDocument/2006/relationships/image" Target="../media/image337.png"/><Relationship Id="rId308" Type="http://schemas.openxmlformats.org/officeDocument/2006/relationships/image" Target="../media/image351.png"/><Relationship Id="rId515" Type="http://schemas.openxmlformats.org/officeDocument/2006/relationships/image" Target="../media/image553.png"/><Relationship Id="rId47" Type="http://schemas.openxmlformats.org/officeDocument/2006/relationships/image" Target="../media/image90.png"/><Relationship Id="rId89" Type="http://schemas.openxmlformats.org/officeDocument/2006/relationships/image" Target="../media/image132.png"/><Relationship Id="rId112" Type="http://schemas.openxmlformats.org/officeDocument/2006/relationships/image" Target="../media/image155.png"/><Relationship Id="rId154" Type="http://schemas.openxmlformats.org/officeDocument/2006/relationships/image" Target="../media/image197.png"/><Relationship Id="rId361" Type="http://schemas.openxmlformats.org/officeDocument/2006/relationships/image" Target="../media/image399.png"/><Relationship Id="rId196" Type="http://schemas.openxmlformats.org/officeDocument/2006/relationships/image" Target="../media/image239.png"/><Relationship Id="rId417" Type="http://schemas.openxmlformats.org/officeDocument/2006/relationships/image" Target="../media/image455.png"/><Relationship Id="rId459" Type="http://schemas.openxmlformats.org/officeDocument/2006/relationships/image" Target="../media/image497.png"/><Relationship Id="rId16" Type="http://schemas.openxmlformats.org/officeDocument/2006/relationships/image" Target="../media/image59.png"/><Relationship Id="rId221" Type="http://schemas.openxmlformats.org/officeDocument/2006/relationships/image" Target="../media/image264.png"/><Relationship Id="rId263" Type="http://schemas.openxmlformats.org/officeDocument/2006/relationships/image" Target="../media/image306.png"/><Relationship Id="rId319" Type="http://schemas.openxmlformats.org/officeDocument/2006/relationships/image" Target="../media/image584.png"/><Relationship Id="rId470" Type="http://schemas.openxmlformats.org/officeDocument/2006/relationships/image" Target="../media/image508.png"/><Relationship Id="rId526" Type="http://schemas.openxmlformats.org/officeDocument/2006/relationships/image" Target="../media/image564.png"/><Relationship Id="rId58" Type="http://schemas.openxmlformats.org/officeDocument/2006/relationships/image" Target="../media/image101.png"/><Relationship Id="rId123" Type="http://schemas.openxmlformats.org/officeDocument/2006/relationships/image" Target="../media/image166.png"/><Relationship Id="rId330" Type="http://schemas.openxmlformats.org/officeDocument/2006/relationships/image" Target="../media/image832.png"/><Relationship Id="rId165" Type="http://schemas.openxmlformats.org/officeDocument/2006/relationships/image" Target="../media/image208.png"/><Relationship Id="rId372" Type="http://schemas.openxmlformats.org/officeDocument/2006/relationships/image" Target="../media/image410.png"/><Relationship Id="rId428" Type="http://schemas.openxmlformats.org/officeDocument/2006/relationships/image" Target="../media/image466.png"/><Relationship Id="rId232" Type="http://schemas.openxmlformats.org/officeDocument/2006/relationships/image" Target="../media/image275.png"/><Relationship Id="rId274" Type="http://schemas.openxmlformats.org/officeDocument/2006/relationships/image" Target="../media/image317.png"/><Relationship Id="rId481" Type="http://schemas.openxmlformats.org/officeDocument/2006/relationships/image" Target="../media/image519.png"/><Relationship Id="rId27" Type="http://schemas.openxmlformats.org/officeDocument/2006/relationships/image" Target="../media/image70.png"/><Relationship Id="rId69" Type="http://schemas.openxmlformats.org/officeDocument/2006/relationships/image" Target="../media/image112.png"/><Relationship Id="rId134" Type="http://schemas.openxmlformats.org/officeDocument/2006/relationships/image" Target="../media/image177.png"/><Relationship Id="rId537" Type="http://schemas.openxmlformats.org/officeDocument/2006/relationships/image" Target="../media/image579.png"/><Relationship Id="rId80" Type="http://schemas.openxmlformats.org/officeDocument/2006/relationships/image" Target="../media/image123.png"/><Relationship Id="rId176" Type="http://schemas.openxmlformats.org/officeDocument/2006/relationships/image" Target="../media/image219.png"/><Relationship Id="rId341" Type="http://schemas.openxmlformats.org/officeDocument/2006/relationships/image" Target="../media/image379.png"/><Relationship Id="rId383" Type="http://schemas.openxmlformats.org/officeDocument/2006/relationships/image" Target="../media/image421.png"/><Relationship Id="rId439" Type="http://schemas.openxmlformats.org/officeDocument/2006/relationships/image" Target="../media/image477.png"/><Relationship Id="rId201" Type="http://schemas.openxmlformats.org/officeDocument/2006/relationships/image" Target="../media/image244.png"/><Relationship Id="rId243" Type="http://schemas.openxmlformats.org/officeDocument/2006/relationships/image" Target="../media/image286.png"/><Relationship Id="rId285" Type="http://schemas.openxmlformats.org/officeDocument/2006/relationships/image" Target="../media/image328.png"/><Relationship Id="rId450" Type="http://schemas.openxmlformats.org/officeDocument/2006/relationships/image" Target="../media/image488.png"/><Relationship Id="rId506" Type="http://schemas.openxmlformats.org/officeDocument/2006/relationships/image" Target="../media/image544.png"/><Relationship Id="rId38" Type="http://schemas.openxmlformats.org/officeDocument/2006/relationships/image" Target="../media/image81.png"/><Relationship Id="rId103" Type="http://schemas.openxmlformats.org/officeDocument/2006/relationships/image" Target="../media/image146.png"/><Relationship Id="rId310" Type="http://schemas.openxmlformats.org/officeDocument/2006/relationships/image" Target="../media/image353.png"/><Relationship Id="rId492" Type="http://schemas.openxmlformats.org/officeDocument/2006/relationships/image" Target="../media/image530.png"/><Relationship Id="rId91" Type="http://schemas.openxmlformats.org/officeDocument/2006/relationships/image" Target="../media/image134.png"/><Relationship Id="rId145" Type="http://schemas.openxmlformats.org/officeDocument/2006/relationships/image" Target="../media/image188.png"/><Relationship Id="rId187" Type="http://schemas.openxmlformats.org/officeDocument/2006/relationships/image" Target="../media/image230.png"/><Relationship Id="rId352" Type="http://schemas.openxmlformats.org/officeDocument/2006/relationships/image" Target="../media/image390.png"/><Relationship Id="rId394" Type="http://schemas.openxmlformats.org/officeDocument/2006/relationships/image" Target="../media/image432.png"/><Relationship Id="rId408" Type="http://schemas.openxmlformats.org/officeDocument/2006/relationships/image" Target="../media/image446.png"/><Relationship Id="rId212" Type="http://schemas.openxmlformats.org/officeDocument/2006/relationships/image" Target="../media/image255.png"/><Relationship Id="rId254" Type="http://schemas.openxmlformats.org/officeDocument/2006/relationships/image" Target="../media/image297.png"/><Relationship Id="rId49" Type="http://schemas.openxmlformats.org/officeDocument/2006/relationships/image" Target="../media/image92.png"/><Relationship Id="rId114" Type="http://schemas.openxmlformats.org/officeDocument/2006/relationships/image" Target="../media/image157.png"/><Relationship Id="rId296" Type="http://schemas.openxmlformats.org/officeDocument/2006/relationships/image" Target="../media/image339.png"/><Relationship Id="rId461" Type="http://schemas.openxmlformats.org/officeDocument/2006/relationships/image" Target="../media/image499.png"/><Relationship Id="rId517" Type="http://schemas.openxmlformats.org/officeDocument/2006/relationships/image" Target="../media/image555.png"/><Relationship Id="rId60" Type="http://schemas.openxmlformats.org/officeDocument/2006/relationships/image" Target="../media/image103.png"/><Relationship Id="rId156" Type="http://schemas.openxmlformats.org/officeDocument/2006/relationships/image" Target="../media/image199.png"/><Relationship Id="rId198" Type="http://schemas.openxmlformats.org/officeDocument/2006/relationships/image" Target="../media/image241.png"/><Relationship Id="rId321" Type="http://schemas.openxmlformats.org/officeDocument/2006/relationships/image" Target="../media/image823.png"/><Relationship Id="rId363" Type="http://schemas.openxmlformats.org/officeDocument/2006/relationships/image" Target="../media/image401.png"/><Relationship Id="rId419" Type="http://schemas.openxmlformats.org/officeDocument/2006/relationships/image" Target="../media/image457.png"/><Relationship Id="rId223" Type="http://schemas.openxmlformats.org/officeDocument/2006/relationships/image" Target="../media/image266.png"/><Relationship Id="rId430" Type="http://schemas.openxmlformats.org/officeDocument/2006/relationships/image" Target="../media/image468.png"/><Relationship Id="rId18" Type="http://schemas.openxmlformats.org/officeDocument/2006/relationships/image" Target="../media/image61.png"/><Relationship Id="rId265" Type="http://schemas.openxmlformats.org/officeDocument/2006/relationships/image" Target="../media/image308.png"/><Relationship Id="rId472" Type="http://schemas.openxmlformats.org/officeDocument/2006/relationships/image" Target="../media/image510.png"/><Relationship Id="rId528" Type="http://schemas.openxmlformats.org/officeDocument/2006/relationships/image" Target="../media/image566.png"/><Relationship Id="rId125" Type="http://schemas.openxmlformats.org/officeDocument/2006/relationships/image" Target="../media/image168.png"/><Relationship Id="rId167" Type="http://schemas.openxmlformats.org/officeDocument/2006/relationships/image" Target="../media/image210.png"/><Relationship Id="rId332" Type="http://schemas.openxmlformats.org/officeDocument/2006/relationships/image" Target="../media/image834.png"/><Relationship Id="rId374" Type="http://schemas.openxmlformats.org/officeDocument/2006/relationships/image" Target="../media/image412.png"/><Relationship Id="rId71" Type="http://schemas.openxmlformats.org/officeDocument/2006/relationships/image" Target="../media/image114.png"/><Relationship Id="rId234" Type="http://schemas.openxmlformats.org/officeDocument/2006/relationships/image" Target="../media/image277.png"/><Relationship Id="rId2" Type="http://schemas.openxmlformats.org/officeDocument/2006/relationships/image" Target="../media/image45.png"/><Relationship Id="rId29" Type="http://schemas.openxmlformats.org/officeDocument/2006/relationships/image" Target="../media/image72.png"/><Relationship Id="rId276" Type="http://schemas.openxmlformats.org/officeDocument/2006/relationships/image" Target="../media/image319.png"/><Relationship Id="rId441" Type="http://schemas.openxmlformats.org/officeDocument/2006/relationships/image" Target="../media/image479.png"/><Relationship Id="rId483" Type="http://schemas.openxmlformats.org/officeDocument/2006/relationships/image" Target="../media/image521.png"/><Relationship Id="rId539" Type="http://schemas.openxmlformats.org/officeDocument/2006/relationships/image" Target="../media/image581.png"/><Relationship Id="rId40" Type="http://schemas.openxmlformats.org/officeDocument/2006/relationships/image" Target="../media/image83.png"/><Relationship Id="rId136" Type="http://schemas.openxmlformats.org/officeDocument/2006/relationships/image" Target="../media/image179.png"/><Relationship Id="rId178" Type="http://schemas.openxmlformats.org/officeDocument/2006/relationships/image" Target="../media/image221.png"/><Relationship Id="rId301" Type="http://schemas.openxmlformats.org/officeDocument/2006/relationships/image" Target="../media/image344.png"/><Relationship Id="rId343" Type="http://schemas.openxmlformats.org/officeDocument/2006/relationships/image" Target="../media/image381.png"/><Relationship Id="rId82" Type="http://schemas.openxmlformats.org/officeDocument/2006/relationships/image" Target="../media/image125.png"/><Relationship Id="rId203" Type="http://schemas.openxmlformats.org/officeDocument/2006/relationships/image" Target="../media/image246.png"/><Relationship Id="rId385" Type="http://schemas.openxmlformats.org/officeDocument/2006/relationships/image" Target="../media/image423.png"/><Relationship Id="rId245" Type="http://schemas.openxmlformats.org/officeDocument/2006/relationships/image" Target="../media/image288.png"/><Relationship Id="rId287" Type="http://schemas.openxmlformats.org/officeDocument/2006/relationships/image" Target="../media/image330.png"/><Relationship Id="rId410" Type="http://schemas.openxmlformats.org/officeDocument/2006/relationships/image" Target="../media/image448.png"/><Relationship Id="rId452" Type="http://schemas.openxmlformats.org/officeDocument/2006/relationships/image" Target="../media/image490.png"/><Relationship Id="rId494" Type="http://schemas.openxmlformats.org/officeDocument/2006/relationships/image" Target="../media/image532.png"/><Relationship Id="rId508" Type="http://schemas.openxmlformats.org/officeDocument/2006/relationships/image" Target="../media/image546.png"/><Relationship Id="rId105" Type="http://schemas.openxmlformats.org/officeDocument/2006/relationships/image" Target="../media/image148.png"/><Relationship Id="rId147" Type="http://schemas.openxmlformats.org/officeDocument/2006/relationships/image" Target="../media/image190.png"/><Relationship Id="rId312" Type="http://schemas.openxmlformats.org/officeDocument/2006/relationships/image" Target="../media/image355.png"/><Relationship Id="rId354" Type="http://schemas.openxmlformats.org/officeDocument/2006/relationships/image" Target="../media/image392.png"/><Relationship Id="rId51" Type="http://schemas.openxmlformats.org/officeDocument/2006/relationships/image" Target="../media/image94.png"/><Relationship Id="rId93" Type="http://schemas.openxmlformats.org/officeDocument/2006/relationships/image" Target="../media/image136.png"/><Relationship Id="rId189" Type="http://schemas.openxmlformats.org/officeDocument/2006/relationships/image" Target="../media/image232.png"/><Relationship Id="rId396" Type="http://schemas.openxmlformats.org/officeDocument/2006/relationships/image" Target="../media/image434.png"/><Relationship Id="rId214" Type="http://schemas.openxmlformats.org/officeDocument/2006/relationships/image" Target="../media/image257.png"/><Relationship Id="rId256" Type="http://schemas.openxmlformats.org/officeDocument/2006/relationships/image" Target="../media/image299.png"/><Relationship Id="rId298" Type="http://schemas.openxmlformats.org/officeDocument/2006/relationships/image" Target="../media/image341.png"/><Relationship Id="rId421" Type="http://schemas.openxmlformats.org/officeDocument/2006/relationships/image" Target="../media/image459.png"/><Relationship Id="rId463" Type="http://schemas.openxmlformats.org/officeDocument/2006/relationships/image" Target="../media/image501.png"/><Relationship Id="rId519" Type="http://schemas.openxmlformats.org/officeDocument/2006/relationships/image" Target="../media/image557.png"/><Relationship Id="rId116" Type="http://schemas.openxmlformats.org/officeDocument/2006/relationships/image" Target="../media/image159.png"/><Relationship Id="rId158" Type="http://schemas.openxmlformats.org/officeDocument/2006/relationships/image" Target="../media/image201.png"/><Relationship Id="rId323" Type="http://schemas.openxmlformats.org/officeDocument/2006/relationships/image" Target="../media/image825.png"/><Relationship Id="rId530" Type="http://schemas.openxmlformats.org/officeDocument/2006/relationships/image" Target="../media/image568.png"/><Relationship Id="rId20" Type="http://schemas.openxmlformats.org/officeDocument/2006/relationships/image" Target="../media/image63.png"/><Relationship Id="rId62" Type="http://schemas.openxmlformats.org/officeDocument/2006/relationships/image" Target="../media/image105.png"/><Relationship Id="rId365" Type="http://schemas.openxmlformats.org/officeDocument/2006/relationships/image" Target="../media/image403.png"/><Relationship Id="rId225" Type="http://schemas.openxmlformats.org/officeDocument/2006/relationships/image" Target="../media/image268.png"/><Relationship Id="rId267" Type="http://schemas.openxmlformats.org/officeDocument/2006/relationships/image" Target="../media/image310.png"/><Relationship Id="rId432" Type="http://schemas.openxmlformats.org/officeDocument/2006/relationships/image" Target="../media/image470.png"/><Relationship Id="rId474" Type="http://schemas.openxmlformats.org/officeDocument/2006/relationships/image" Target="../media/image512.png"/><Relationship Id="rId127" Type="http://schemas.openxmlformats.org/officeDocument/2006/relationships/image" Target="../media/image170.png"/><Relationship Id="rId31" Type="http://schemas.openxmlformats.org/officeDocument/2006/relationships/image" Target="../media/image74.png"/><Relationship Id="rId73" Type="http://schemas.openxmlformats.org/officeDocument/2006/relationships/image" Target="../media/image116.png"/><Relationship Id="rId169" Type="http://schemas.openxmlformats.org/officeDocument/2006/relationships/image" Target="../media/image212.png"/><Relationship Id="rId334" Type="http://schemas.openxmlformats.org/officeDocument/2006/relationships/image" Target="../media/image372.png"/><Relationship Id="rId376" Type="http://schemas.openxmlformats.org/officeDocument/2006/relationships/image" Target="../media/image414.png"/><Relationship Id="rId541" Type="http://schemas.openxmlformats.org/officeDocument/2006/relationships/image" Target="../media/image836.png"/><Relationship Id="rId4" Type="http://schemas.openxmlformats.org/officeDocument/2006/relationships/image" Target="../media/image47.png"/><Relationship Id="rId180" Type="http://schemas.openxmlformats.org/officeDocument/2006/relationships/image" Target="../media/image223.png"/><Relationship Id="rId236" Type="http://schemas.openxmlformats.org/officeDocument/2006/relationships/image" Target="../media/image279.png"/><Relationship Id="rId278" Type="http://schemas.openxmlformats.org/officeDocument/2006/relationships/image" Target="../media/image321.png"/><Relationship Id="rId401" Type="http://schemas.openxmlformats.org/officeDocument/2006/relationships/image" Target="../media/image439.png"/><Relationship Id="rId443" Type="http://schemas.openxmlformats.org/officeDocument/2006/relationships/image" Target="../media/image481.png"/><Relationship Id="rId303" Type="http://schemas.openxmlformats.org/officeDocument/2006/relationships/image" Target="../media/image346.png"/><Relationship Id="rId485" Type="http://schemas.openxmlformats.org/officeDocument/2006/relationships/image" Target="../media/image523.png"/><Relationship Id="rId42" Type="http://schemas.openxmlformats.org/officeDocument/2006/relationships/image" Target="../media/image85.png"/><Relationship Id="rId84" Type="http://schemas.openxmlformats.org/officeDocument/2006/relationships/image" Target="../media/image127.png"/><Relationship Id="rId138" Type="http://schemas.openxmlformats.org/officeDocument/2006/relationships/image" Target="../media/image181.png"/><Relationship Id="rId345" Type="http://schemas.openxmlformats.org/officeDocument/2006/relationships/image" Target="../media/image383.png"/><Relationship Id="rId387" Type="http://schemas.openxmlformats.org/officeDocument/2006/relationships/image" Target="../media/image425.png"/><Relationship Id="rId510" Type="http://schemas.openxmlformats.org/officeDocument/2006/relationships/image" Target="../media/image548.png"/><Relationship Id="rId191" Type="http://schemas.openxmlformats.org/officeDocument/2006/relationships/image" Target="../media/image234.png"/><Relationship Id="rId205" Type="http://schemas.openxmlformats.org/officeDocument/2006/relationships/image" Target="../media/image248.png"/><Relationship Id="rId247" Type="http://schemas.openxmlformats.org/officeDocument/2006/relationships/image" Target="../media/image290.png"/><Relationship Id="rId412" Type="http://schemas.openxmlformats.org/officeDocument/2006/relationships/image" Target="../media/image450.png"/><Relationship Id="rId107" Type="http://schemas.openxmlformats.org/officeDocument/2006/relationships/image" Target="../media/image150.png"/><Relationship Id="rId289" Type="http://schemas.openxmlformats.org/officeDocument/2006/relationships/image" Target="../media/image332.png"/><Relationship Id="rId454" Type="http://schemas.openxmlformats.org/officeDocument/2006/relationships/image" Target="../media/image492.png"/><Relationship Id="rId496" Type="http://schemas.openxmlformats.org/officeDocument/2006/relationships/image" Target="../media/image534.png"/><Relationship Id="rId11" Type="http://schemas.openxmlformats.org/officeDocument/2006/relationships/image" Target="../media/image54.png"/><Relationship Id="rId53" Type="http://schemas.openxmlformats.org/officeDocument/2006/relationships/image" Target="../media/image96.png"/><Relationship Id="rId149" Type="http://schemas.openxmlformats.org/officeDocument/2006/relationships/image" Target="../media/image192.png"/><Relationship Id="rId314" Type="http://schemas.openxmlformats.org/officeDocument/2006/relationships/image" Target="../media/image357.png"/><Relationship Id="rId356" Type="http://schemas.openxmlformats.org/officeDocument/2006/relationships/image" Target="../media/image394.png"/><Relationship Id="rId398" Type="http://schemas.openxmlformats.org/officeDocument/2006/relationships/image" Target="../media/image436.png"/><Relationship Id="rId521" Type="http://schemas.openxmlformats.org/officeDocument/2006/relationships/image" Target="../media/image559.png"/><Relationship Id="rId95" Type="http://schemas.openxmlformats.org/officeDocument/2006/relationships/image" Target="../media/image138.png"/><Relationship Id="rId160" Type="http://schemas.openxmlformats.org/officeDocument/2006/relationships/image" Target="../media/image203.png"/><Relationship Id="rId216" Type="http://schemas.openxmlformats.org/officeDocument/2006/relationships/image" Target="../media/image259.png"/><Relationship Id="rId423" Type="http://schemas.openxmlformats.org/officeDocument/2006/relationships/image" Target="../media/image461.png"/><Relationship Id="rId258" Type="http://schemas.openxmlformats.org/officeDocument/2006/relationships/image" Target="../media/image301.png"/><Relationship Id="rId465" Type="http://schemas.openxmlformats.org/officeDocument/2006/relationships/image" Target="../media/image503.png"/><Relationship Id="rId22" Type="http://schemas.openxmlformats.org/officeDocument/2006/relationships/image" Target="../media/image65.png"/><Relationship Id="rId64" Type="http://schemas.openxmlformats.org/officeDocument/2006/relationships/image" Target="../media/image107.png"/><Relationship Id="rId118" Type="http://schemas.openxmlformats.org/officeDocument/2006/relationships/image" Target="../media/image161.png"/><Relationship Id="rId325" Type="http://schemas.openxmlformats.org/officeDocument/2006/relationships/image" Target="../media/image827.png"/><Relationship Id="rId367" Type="http://schemas.openxmlformats.org/officeDocument/2006/relationships/image" Target="../media/image405.png"/><Relationship Id="rId532" Type="http://schemas.openxmlformats.org/officeDocument/2006/relationships/image" Target="../media/image574.png"/><Relationship Id="rId171" Type="http://schemas.openxmlformats.org/officeDocument/2006/relationships/image" Target="../media/image214.png"/><Relationship Id="rId227" Type="http://schemas.openxmlformats.org/officeDocument/2006/relationships/image" Target="../media/image270.png"/><Relationship Id="rId269" Type="http://schemas.openxmlformats.org/officeDocument/2006/relationships/image" Target="../media/image312.png"/><Relationship Id="rId434" Type="http://schemas.openxmlformats.org/officeDocument/2006/relationships/image" Target="../media/image472.png"/><Relationship Id="rId476" Type="http://schemas.openxmlformats.org/officeDocument/2006/relationships/image" Target="../media/image514.png"/><Relationship Id="rId33" Type="http://schemas.openxmlformats.org/officeDocument/2006/relationships/image" Target="../media/image76.png"/><Relationship Id="rId129" Type="http://schemas.openxmlformats.org/officeDocument/2006/relationships/image" Target="../media/image172.png"/><Relationship Id="rId280" Type="http://schemas.openxmlformats.org/officeDocument/2006/relationships/image" Target="../media/image323.png"/><Relationship Id="rId336" Type="http://schemas.openxmlformats.org/officeDocument/2006/relationships/image" Target="../media/image374.png"/><Relationship Id="rId501" Type="http://schemas.openxmlformats.org/officeDocument/2006/relationships/image" Target="../media/image539.png"/><Relationship Id="rId75" Type="http://schemas.openxmlformats.org/officeDocument/2006/relationships/image" Target="../media/image118.png"/><Relationship Id="rId140" Type="http://schemas.openxmlformats.org/officeDocument/2006/relationships/image" Target="../media/image183.png"/><Relationship Id="rId182" Type="http://schemas.openxmlformats.org/officeDocument/2006/relationships/image" Target="../media/image225.png"/><Relationship Id="rId378" Type="http://schemas.openxmlformats.org/officeDocument/2006/relationships/image" Target="../media/image416.png"/><Relationship Id="rId403" Type="http://schemas.openxmlformats.org/officeDocument/2006/relationships/image" Target="../media/image441.png"/><Relationship Id="rId6" Type="http://schemas.openxmlformats.org/officeDocument/2006/relationships/image" Target="../media/image49.png"/><Relationship Id="rId238" Type="http://schemas.openxmlformats.org/officeDocument/2006/relationships/image" Target="../media/image281.png"/><Relationship Id="rId445" Type="http://schemas.openxmlformats.org/officeDocument/2006/relationships/image" Target="../media/image483.png"/><Relationship Id="rId487" Type="http://schemas.openxmlformats.org/officeDocument/2006/relationships/image" Target="../media/image525.png"/><Relationship Id="rId291" Type="http://schemas.openxmlformats.org/officeDocument/2006/relationships/image" Target="../media/image334.png"/><Relationship Id="rId305" Type="http://schemas.openxmlformats.org/officeDocument/2006/relationships/image" Target="../media/image348.png"/><Relationship Id="rId347" Type="http://schemas.openxmlformats.org/officeDocument/2006/relationships/image" Target="../media/image385.png"/><Relationship Id="rId512" Type="http://schemas.openxmlformats.org/officeDocument/2006/relationships/image" Target="../media/image550.png"/><Relationship Id="rId44" Type="http://schemas.openxmlformats.org/officeDocument/2006/relationships/image" Target="../media/image87.png"/><Relationship Id="rId86" Type="http://schemas.openxmlformats.org/officeDocument/2006/relationships/image" Target="../media/image129.png"/><Relationship Id="rId151" Type="http://schemas.openxmlformats.org/officeDocument/2006/relationships/image" Target="../media/image194.png"/><Relationship Id="rId389" Type="http://schemas.openxmlformats.org/officeDocument/2006/relationships/image" Target="../media/image427.png"/><Relationship Id="rId193" Type="http://schemas.openxmlformats.org/officeDocument/2006/relationships/image" Target="../media/image236.png"/><Relationship Id="rId207" Type="http://schemas.openxmlformats.org/officeDocument/2006/relationships/image" Target="../media/image250.png"/><Relationship Id="rId249" Type="http://schemas.openxmlformats.org/officeDocument/2006/relationships/image" Target="../media/image292.png"/><Relationship Id="rId414" Type="http://schemas.openxmlformats.org/officeDocument/2006/relationships/image" Target="../media/image452.png"/><Relationship Id="rId456" Type="http://schemas.openxmlformats.org/officeDocument/2006/relationships/image" Target="../media/image494.png"/><Relationship Id="rId498" Type="http://schemas.openxmlformats.org/officeDocument/2006/relationships/image" Target="../media/image536.png"/><Relationship Id="rId13" Type="http://schemas.openxmlformats.org/officeDocument/2006/relationships/image" Target="../media/image56.png"/><Relationship Id="rId109" Type="http://schemas.openxmlformats.org/officeDocument/2006/relationships/image" Target="../media/image152.png"/><Relationship Id="rId260" Type="http://schemas.openxmlformats.org/officeDocument/2006/relationships/image" Target="../media/image303.png"/><Relationship Id="rId316" Type="http://schemas.openxmlformats.org/officeDocument/2006/relationships/image" Target="../media/image359.png"/><Relationship Id="rId523" Type="http://schemas.openxmlformats.org/officeDocument/2006/relationships/image" Target="../media/image561.png"/><Relationship Id="rId55" Type="http://schemas.openxmlformats.org/officeDocument/2006/relationships/image" Target="../media/image98.png"/><Relationship Id="rId97" Type="http://schemas.openxmlformats.org/officeDocument/2006/relationships/image" Target="../media/image140.png"/><Relationship Id="rId120" Type="http://schemas.openxmlformats.org/officeDocument/2006/relationships/image" Target="../media/image163.png"/><Relationship Id="rId358" Type="http://schemas.openxmlformats.org/officeDocument/2006/relationships/image" Target="../media/image396.png"/><Relationship Id="rId162" Type="http://schemas.openxmlformats.org/officeDocument/2006/relationships/image" Target="../media/image205.png"/><Relationship Id="rId218" Type="http://schemas.openxmlformats.org/officeDocument/2006/relationships/image" Target="../media/image261.png"/><Relationship Id="rId425" Type="http://schemas.openxmlformats.org/officeDocument/2006/relationships/image" Target="../media/image463.png"/><Relationship Id="rId467" Type="http://schemas.openxmlformats.org/officeDocument/2006/relationships/image" Target="../media/image505.png"/><Relationship Id="rId271" Type="http://schemas.openxmlformats.org/officeDocument/2006/relationships/image" Target="../media/image314.png"/><Relationship Id="rId24" Type="http://schemas.openxmlformats.org/officeDocument/2006/relationships/image" Target="../media/image67.png"/><Relationship Id="rId66" Type="http://schemas.openxmlformats.org/officeDocument/2006/relationships/image" Target="../media/image109.png"/><Relationship Id="rId131" Type="http://schemas.openxmlformats.org/officeDocument/2006/relationships/image" Target="../media/image174.png"/><Relationship Id="rId327" Type="http://schemas.openxmlformats.org/officeDocument/2006/relationships/image" Target="../media/image829.png"/><Relationship Id="rId369" Type="http://schemas.openxmlformats.org/officeDocument/2006/relationships/image" Target="../media/image407.png"/><Relationship Id="rId534" Type="http://schemas.openxmlformats.org/officeDocument/2006/relationships/image" Target="../media/image576.png"/><Relationship Id="rId173" Type="http://schemas.openxmlformats.org/officeDocument/2006/relationships/image" Target="../media/image216.png"/><Relationship Id="rId229" Type="http://schemas.openxmlformats.org/officeDocument/2006/relationships/image" Target="../media/image272.png"/><Relationship Id="rId380" Type="http://schemas.openxmlformats.org/officeDocument/2006/relationships/image" Target="../media/image418.png"/><Relationship Id="rId436" Type="http://schemas.openxmlformats.org/officeDocument/2006/relationships/image" Target="../media/image474.png"/><Relationship Id="rId240" Type="http://schemas.openxmlformats.org/officeDocument/2006/relationships/image" Target="../media/image283.png"/><Relationship Id="rId478" Type="http://schemas.openxmlformats.org/officeDocument/2006/relationships/image" Target="../media/image516.png"/><Relationship Id="rId35" Type="http://schemas.openxmlformats.org/officeDocument/2006/relationships/image" Target="../media/image78.png"/><Relationship Id="rId77" Type="http://schemas.openxmlformats.org/officeDocument/2006/relationships/image" Target="../media/image120.png"/><Relationship Id="rId100" Type="http://schemas.openxmlformats.org/officeDocument/2006/relationships/image" Target="../media/image143.png"/><Relationship Id="rId282" Type="http://schemas.openxmlformats.org/officeDocument/2006/relationships/image" Target="../media/image325.png"/><Relationship Id="rId338" Type="http://schemas.openxmlformats.org/officeDocument/2006/relationships/image" Target="../media/image376.png"/><Relationship Id="rId503" Type="http://schemas.openxmlformats.org/officeDocument/2006/relationships/image" Target="../media/image541.png"/><Relationship Id="rId8" Type="http://schemas.openxmlformats.org/officeDocument/2006/relationships/image" Target="../media/image51.png"/><Relationship Id="rId142" Type="http://schemas.openxmlformats.org/officeDocument/2006/relationships/image" Target="../media/image185.png"/><Relationship Id="rId184" Type="http://schemas.openxmlformats.org/officeDocument/2006/relationships/image" Target="../media/image227.png"/><Relationship Id="rId391" Type="http://schemas.openxmlformats.org/officeDocument/2006/relationships/image" Target="../media/image429.png"/><Relationship Id="rId405" Type="http://schemas.openxmlformats.org/officeDocument/2006/relationships/image" Target="../media/image443.png"/><Relationship Id="rId447" Type="http://schemas.openxmlformats.org/officeDocument/2006/relationships/image" Target="../media/image485.png"/><Relationship Id="rId251" Type="http://schemas.openxmlformats.org/officeDocument/2006/relationships/image" Target="../media/image294.png"/><Relationship Id="rId489" Type="http://schemas.openxmlformats.org/officeDocument/2006/relationships/image" Target="../media/image527.png"/><Relationship Id="rId46" Type="http://schemas.openxmlformats.org/officeDocument/2006/relationships/image" Target="../media/image89.png"/><Relationship Id="rId293" Type="http://schemas.openxmlformats.org/officeDocument/2006/relationships/image" Target="../media/image336.png"/><Relationship Id="rId307" Type="http://schemas.openxmlformats.org/officeDocument/2006/relationships/image" Target="../media/image350.png"/><Relationship Id="rId349" Type="http://schemas.openxmlformats.org/officeDocument/2006/relationships/image" Target="../media/image387.png"/><Relationship Id="rId514" Type="http://schemas.openxmlformats.org/officeDocument/2006/relationships/image" Target="../media/image552.png"/><Relationship Id="rId88" Type="http://schemas.openxmlformats.org/officeDocument/2006/relationships/image" Target="../media/image131.png"/><Relationship Id="rId111" Type="http://schemas.openxmlformats.org/officeDocument/2006/relationships/image" Target="../media/image154.png"/><Relationship Id="rId153" Type="http://schemas.openxmlformats.org/officeDocument/2006/relationships/image" Target="../media/image196.png"/><Relationship Id="rId195" Type="http://schemas.openxmlformats.org/officeDocument/2006/relationships/image" Target="../media/image238.png"/><Relationship Id="rId209" Type="http://schemas.openxmlformats.org/officeDocument/2006/relationships/image" Target="../media/image252.png"/><Relationship Id="rId360" Type="http://schemas.openxmlformats.org/officeDocument/2006/relationships/image" Target="../media/image398.png"/><Relationship Id="rId416" Type="http://schemas.openxmlformats.org/officeDocument/2006/relationships/image" Target="../media/image454.png"/><Relationship Id="rId220" Type="http://schemas.openxmlformats.org/officeDocument/2006/relationships/image" Target="../media/image263.png"/><Relationship Id="rId458" Type="http://schemas.openxmlformats.org/officeDocument/2006/relationships/image" Target="../media/image496.png"/><Relationship Id="rId15" Type="http://schemas.openxmlformats.org/officeDocument/2006/relationships/image" Target="../media/image58.png"/><Relationship Id="rId57" Type="http://schemas.openxmlformats.org/officeDocument/2006/relationships/image" Target="../media/image100.png"/><Relationship Id="rId262" Type="http://schemas.openxmlformats.org/officeDocument/2006/relationships/image" Target="../media/image305.png"/><Relationship Id="rId318" Type="http://schemas.openxmlformats.org/officeDocument/2006/relationships/image" Target="../media/image361.png"/><Relationship Id="rId525" Type="http://schemas.openxmlformats.org/officeDocument/2006/relationships/image" Target="../media/image563.png"/><Relationship Id="rId99" Type="http://schemas.openxmlformats.org/officeDocument/2006/relationships/image" Target="../media/image142.png"/><Relationship Id="rId122" Type="http://schemas.openxmlformats.org/officeDocument/2006/relationships/image" Target="../media/image165.png"/><Relationship Id="rId164" Type="http://schemas.openxmlformats.org/officeDocument/2006/relationships/image" Target="../media/image207.png"/><Relationship Id="rId371" Type="http://schemas.openxmlformats.org/officeDocument/2006/relationships/image" Target="../media/image409.png"/><Relationship Id="rId427" Type="http://schemas.openxmlformats.org/officeDocument/2006/relationships/image" Target="../media/image465.png"/><Relationship Id="rId469" Type="http://schemas.openxmlformats.org/officeDocument/2006/relationships/image" Target="../media/image507.png"/><Relationship Id="rId26" Type="http://schemas.openxmlformats.org/officeDocument/2006/relationships/image" Target="../media/image69.png"/><Relationship Id="rId231" Type="http://schemas.openxmlformats.org/officeDocument/2006/relationships/image" Target="../media/image274.png"/><Relationship Id="rId273" Type="http://schemas.openxmlformats.org/officeDocument/2006/relationships/image" Target="../media/image316.png"/><Relationship Id="rId329" Type="http://schemas.openxmlformats.org/officeDocument/2006/relationships/image" Target="../media/image831.png"/><Relationship Id="rId480" Type="http://schemas.openxmlformats.org/officeDocument/2006/relationships/image" Target="../media/image518.png"/><Relationship Id="rId536" Type="http://schemas.openxmlformats.org/officeDocument/2006/relationships/image" Target="../media/image578.png"/><Relationship Id="rId68" Type="http://schemas.openxmlformats.org/officeDocument/2006/relationships/image" Target="../media/image111.png"/><Relationship Id="rId133" Type="http://schemas.openxmlformats.org/officeDocument/2006/relationships/image" Target="../media/image176.png"/><Relationship Id="rId175" Type="http://schemas.openxmlformats.org/officeDocument/2006/relationships/image" Target="../media/image218.png"/><Relationship Id="rId340" Type="http://schemas.openxmlformats.org/officeDocument/2006/relationships/image" Target="../media/image378.png"/><Relationship Id="rId200" Type="http://schemas.openxmlformats.org/officeDocument/2006/relationships/image" Target="../media/image243.png"/><Relationship Id="rId382" Type="http://schemas.openxmlformats.org/officeDocument/2006/relationships/image" Target="../media/image420.png"/><Relationship Id="rId438" Type="http://schemas.openxmlformats.org/officeDocument/2006/relationships/image" Target="../media/image476.png"/><Relationship Id="rId242" Type="http://schemas.openxmlformats.org/officeDocument/2006/relationships/image" Target="../media/image285.png"/><Relationship Id="rId284" Type="http://schemas.openxmlformats.org/officeDocument/2006/relationships/image" Target="../media/image327.png"/><Relationship Id="rId491" Type="http://schemas.openxmlformats.org/officeDocument/2006/relationships/image" Target="../media/image529.png"/><Relationship Id="rId505" Type="http://schemas.openxmlformats.org/officeDocument/2006/relationships/image" Target="../media/image543.png"/><Relationship Id="rId37" Type="http://schemas.openxmlformats.org/officeDocument/2006/relationships/image" Target="../media/image80.png"/><Relationship Id="rId79" Type="http://schemas.openxmlformats.org/officeDocument/2006/relationships/image" Target="../media/image122.png"/><Relationship Id="rId102" Type="http://schemas.openxmlformats.org/officeDocument/2006/relationships/image" Target="../media/image145.png"/><Relationship Id="rId144" Type="http://schemas.openxmlformats.org/officeDocument/2006/relationships/image" Target="../media/image187.png"/><Relationship Id="rId90" Type="http://schemas.openxmlformats.org/officeDocument/2006/relationships/image" Target="../media/image133.png"/><Relationship Id="rId186" Type="http://schemas.openxmlformats.org/officeDocument/2006/relationships/image" Target="../media/image229.png"/><Relationship Id="rId351" Type="http://schemas.openxmlformats.org/officeDocument/2006/relationships/image" Target="../media/image389.png"/><Relationship Id="rId393" Type="http://schemas.openxmlformats.org/officeDocument/2006/relationships/image" Target="../media/image431.png"/><Relationship Id="rId407" Type="http://schemas.openxmlformats.org/officeDocument/2006/relationships/image" Target="../media/image445.png"/><Relationship Id="rId449" Type="http://schemas.openxmlformats.org/officeDocument/2006/relationships/image" Target="../media/image487.png"/><Relationship Id="rId211" Type="http://schemas.openxmlformats.org/officeDocument/2006/relationships/image" Target="../media/image254.png"/><Relationship Id="rId253" Type="http://schemas.openxmlformats.org/officeDocument/2006/relationships/image" Target="../media/image296.png"/><Relationship Id="rId295" Type="http://schemas.openxmlformats.org/officeDocument/2006/relationships/image" Target="../media/image338.png"/><Relationship Id="rId309" Type="http://schemas.openxmlformats.org/officeDocument/2006/relationships/image" Target="../media/image352.png"/><Relationship Id="rId460" Type="http://schemas.openxmlformats.org/officeDocument/2006/relationships/image" Target="../media/image498.png"/><Relationship Id="rId516" Type="http://schemas.openxmlformats.org/officeDocument/2006/relationships/image" Target="../media/image554.png"/><Relationship Id="rId48" Type="http://schemas.openxmlformats.org/officeDocument/2006/relationships/image" Target="../media/image91.png"/><Relationship Id="rId113" Type="http://schemas.openxmlformats.org/officeDocument/2006/relationships/image" Target="../media/image156.png"/><Relationship Id="rId320" Type="http://schemas.openxmlformats.org/officeDocument/2006/relationships/image" Target="../media/image822.png"/><Relationship Id="rId155" Type="http://schemas.openxmlformats.org/officeDocument/2006/relationships/image" Target="../media/image198.png"/><Relationship Id="rId197" Type="http://schemas.openxmlformats.org/officeDocument/2006/relationships/image" Target="../media/image240.png"/><Relationship Id="rId362" Type="http://schemas.openxmlformats.org/officeDocument/2006/relationships/image" Target="../media/image400.png"/><Relationship Id="rId418" Type="http://schemas.openxmlformats.org/officeDocument/2006/relationships/image" Target="../media/image456.png"/><Relationship Id="rId222" Type="http://schemas.openxmlformats.org/officeDocument/2006/relationships/image" Target="../media/image265.png"/><Relationship Id="rId264" Type="http://schemas.openxmlformats.org/officeDocument/2006/relationships/image" Target="../media/image307.png"/><Relationship Id="rId471" Type="http://schemas.openxmlformats.org/officeDocument/2006/relationships/image" Target="../media/image509.png"/><Relationship Id="rId17" Type="http://schemas.openxmlformats.org/officeDocument/2006/relationships/image" Target="../media/image60.png"/><Relationship Id="rId59" Type="http://schemas.openxmlformats.org/officeDocument/2006/relationships/image" Target="../media/image102.png"/><Relationship Id="rId124" Type="http://schemas.openxmlformats.org/officeDocument/2006/relationships/image" Target="../media/image167.png"/><Relationship Id="rId527" Type="http://schemas.openxmlformats.org/officeDocument/2006/relationships/image" Target="../media/image565.png"/><Relationship Id="rId70" Type="http://schemas.openxmlformats.org/officeDocument/2006/relationships/image" Target="../media/image113.png"/><Relationship Id="rId166" Type="http://schemas.openxmlformats.org/officeDocument/2006/relationships/image" Target="../media/image209.png"/><Relationship Id="rId331" Type="http://schemas.openxmlformats.org/officeDocument/2006/relationships/image" Target="../media/image833.png"/><Relationship Id="rId373" Type="http://schemas.openxmlformats.org/officeDocument/2006/relationships/image" Target="../media/image411.png"/><Relationship Id="rId429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76.png"/><Relationship Id="rId440" Type="http://schemas.openxmlformats.org/officeDocument/2006/relationships/image" Target="../media/image478.png"/><Relationship Id="rId28" Type="http://schemas.openxmlformats.org/officeDocument/2006/relationships/image" Target="../media/image71.png"/><Relationship Id="rId275" Type="http://schemas.openxmlformats.org/officeDocument/2006/relationships/image" Target="../media/image318.png"/><Relationship Id="rId300" Type="http://schemas.openxmlformats.org/officeDocument/2006/relationships/image" Target="../media/image343.png"/><Relationship Id="rId482" Type="http://schemas.openxmlformats.org/officeDocument/2006/relationships/image" Target="../media/image520.png"/><Relationship Id="rId538" Type="http://schemas.openxmlformats.org/officeDocument/2006/relationships/image" Target="../media/image580.png"/><Relationship Id="rId81" Type="http://schemas.openxmlformats.org/officeDocument/2006/relationships/image" Target="../media/image124.png"/><Relationship Id="rId135" Type="http://schemas.openxmlformats.org/officeDocument/2006/relationships/image" Target="../media/image178.png"/><Relationship Id="rId177" Type="http://schemas.openxmlformats.org/officeDocument/2006/relationships/image" Target="../media/image220.png"/><Relationship Id="rId342" Type="http://schemas.openxmlformats.org/officeDocument/2006/relationships/image" Target="../media/image380.png"/><Relationship Id="rId384" Type="http://schemas.openxmlformats.org/officeDocument/2006/relationships/image" Target="../media/image422.png"/><Relationship Id="rId202" Type="http://schemas.openxmlformats.org/officeDocument/2006/relationships/image" Target="../media/image245.png"/><Relationship Id="rId244" Type="http://schemas.openxmlformats.org/officeDocument/2006/relationships/image" Target="../media/image287.png"/><Relationship Id="rId39" Type="http://schemas.openxmlformats.org/officeDocument/2006/relationships/image" Target="../media/image82.png"/><Relationship Id="rId286" Type="http://schemas.openxmlformats.org/officeDocument/2006/relationships/image" Target="../media/image329.png"/><Relationship Id="rId451" Type="http://schemas.openxmlformats.org/officeDocument/2006/relationships/image" Target="../media/image489.png"/><Relationship Id="rId493" Type="http://schemas.openxmlformats.org/officeDocument/2006/relationships/image" Target="../media/image531.png"/><Relationship Id="rId507" Type="http://schemas.openxmlformats.org/officeDocument/2006/relationships/image" Target="../media/image545.png"/><Relationship Id="rId50" Type="http://schemas.openxmlformats.org/officeDocument/2006/relationships/image" Target="../media/image93.png"/><Relationship Id="rId104" Type="http://schemas.openxmlformats.org/officeDocument/2006/relationships/image" Target="../media/image147.png"/><Relationship Id="rId146" Type="http://schemas.openxmlformats.org/officeDocument/2006/relationships/image" Target="../media/image189.png"/><Relationship Id="rId188" Type="http://schemas.openxmlformats.org/officeDocument/2006/relationships/image" Target="../media/image231.png"/><Relationship Id="rId311" Type="http://schemas.openxmlformats.org/officeDocument/2006/relationships/image" Target="../media/image354.png"/><Relationship Id="rId353" Type="http://schemas.openxmlformats.org/officeDocument/2006/relationships/image" Target="../media/image391.png"/><Relationship Id="rId395" Type="http://schemas.openxmlformats.org/officeDocument/2006/relationships/image" Target="../media/image433.png"/><Relationship Id="rId409" Type="http://schemas.openxmlformats.org/officeDocument/2006/relationships/image" Target="../media/image447.png"/><Relationship Id="rId92" Type="http://schemas.openxmlformats.org/officeDocument/2006/relationships/image" Target="../media/image135.png"/><Relationship Id="rId213" Type="http://schemas.openxmlformats.org/officeDocument/2006/relationships/image" Target="../media/image256.png"/><Relationship Id="rId420" Type="http://schemas.openxmlformats.org/officeDocument/2006/relationships/image" Target="../media/image458.png"/><Relationship Id="rId255" Type="http://schemas.openxmlformats.org/officeDocument/2006/relationships/image" Target="../media/image298.png"/><Relationship Id="rId297" Type="http://schemas.openxmlformats.org/officeDocument/2006/relationships/image" Target="../media/image340.png"/><Relationship Id="rId462" Type="http://schemas.openxmlformats.org/officeDocument/2006/relationships/image" Target="../media/image500.png"/><Relationship Id="rId518" Type="http://schemas.openxmlformats.org/officeDocument/2006/relationships/image" Target="../media/image556.png"/><Relationship Id="rId115" Type="http://schemas.openxmlformats.org/officeDocument/2006/relationships/image" Target="../media/image158.png"/><Relationship Id="rId157" Type="http://schemas.openxmlformats.org/officeDocument/2006/relationships/image" Target="../media/image200.png"/><Relationship Id="rId322" Type="http://schemas.openxmlformats.org/officeDocument/2006/relationships/image" Target="../media/image824.png"/><Relationship Id="rId364" Type="http://schemas.openxmlformats.org/officeDocument/2006/relationships/image" Target="../media/image402.png"/><Relationship Id="rId61" Type="http://schemas.openxmlformats.org/officeDocument/2006/relationships/image" Target="../media/image104.png"/><Relationship Id="rId199" Type="http://schemas.openxmlformats.org/officeDocument/2006/relationships/image" Target="../media/image242.png"/><Relationship Id="rId19" Type="http://schemas.openxmlformats.org/officeDocument/2006/relationships/image" Target="../media/image62.png"/><Relationship Id="rId224" Type="http://schemas.openxmlformats.org/officeDocument/2006/relationships/image" Target="../media/image267.png"/><Relationship Id="rId266" Type="http://schemas.openxmlformats.org/officeDocument/2006/relationships/image" Target="../media/image309.png"/><Relationship Id="rId431" Type="http://schemas.openxmlformats.org/officeDocument/2006/relationships/image" Target="../media/image469.png"/><Relationship Id="rId473" Type="http://schemas.openxmlformats.org/officeDocument/2006/relationships/image" Target="../media/image511.png"/><Relationship Id="rId529" Type="http://schemas.openxmlformats.org/officeDocument/2006/relationships/image" Target="../media/image567.png"/><Relationship Id="rId30" Type="http://schemas.openxmlformats.org/officeDocument/2006/relationships/image" Target="../media/image73.png"/><Relationship Id="rId126" Type="http://schemas.openxmlformats.org/officeDocument/2006/relationships/image" Target="../media/image169.png"/><Relationship Id="rId168" Type="http://schemas.openxmlformats.org/officeDocument/2006/relationships/image" Target="../media/image211.png"/><Relationship Id="rId333" Type="http://schemas.openxmlformats.org/officeDocument/2006/relationships/image" Target="../media/image835.png"/><Relationship Id="rId540" Type="http://schemas.openxmlformats.org/officeDocument/2006/relationships/image" Target="../media/image582.png"/><Relationship Id="rId72" Type="http://schemas.openxmlformats.org/officeDocument/2006/relationships/image" Target="../media/image115.png"/><Relationship Id="rId375" Type="http://schemas.openxmlformats.org/officeDocument/2006/relationships/image" Target="../media/image413.png"/><Relationship Id="rId3" Type="http://schemas.openxmlformats.org/officeDocument/2006/relationships/image" Target="../media/image46.png"/><Relationship Id="rId235" Type="http://schemas.openxmlformats.org/officeDocument/2006/relationships/image" Target="../media/image278.png"/><Relationship Id="rId277" Type="http://schemas.openxmlformats.org/officeDocument/2006/relationships/image" Target="../media/image320.png"/><Relationship Id="rId400" Type="http://schemas.openxmlformats.org/officeDocument/2006/relationships/image" Target="../media/image438.png"/><Relationship Id="rId442" Type="http://schemas.openxmlformats.org/officeDocument/2006/relationships/image" Target="../media/image480.png"/><Relationship Id="rId484" Type="http://schemas.openxmlformats.org/officeDocument/2006/relationships/image" Target="../media/image522.png"/><Relationship Id="rId137" Type="http://schemas.openxmlformats.org/officeDocument/2006/relationships/image" Target="../media/image180.png"/><Relationship Id="rId302" Type="http://schemas.openxmlformats.org/officeDocument/2006/relationships/image" Target="../media/image345.png"/><Relationship Id="rId344" Type="http://schemas.openxmlformats.org/officeDocument/2006/relationships/image" Target="../media/image382.png"/><Relationship Id="rId41" Type="http://schemas.openxmlformats.org/officeDocument/2006/relationships/image" Target="../media/image84.png"/><Relationship Id="rId83" Type="http://schemas.openxmlformats.org/officeDocument/2006/relationships/image" Target="../media/image126.png"/><Relationship Id="rId179" Type="http://schemas.openxmlformats.org/officeDocument/2006/relationships/image" Target="../media/image222.png"/><Relationship Id="rId386" Type="http://schemas.openxmlformats.org/officeDocument/2006/relationships/image" Target="../media/image424.png"/><Relationship Id="rId190" Type="http://schemas.openxmlformats.org/officeDocument/2006/relationships/image" Target="../media/image233.png"/><Relationship Id="rId204" Type="http://schemas.openxmlformats.org/officeDocument/2006/relationships/image" Target="../media/image247.png"/><Relationship Id="rId246" Type="http://schemas.openxmlformats.org/officeDocument/2006/relationships/image" Target="../media/image289.png"/><Relationship Id="rId288" Type="http://schemas.openxmlformats.org/officeDocument/2006/relationships/image" Target="../media/image331.png"/><Relationship Id="rId411" Type="http://schemas.openxmlformats.org/officeDocument/2006/relationships/image" Target="../media/image449.png"/><Relationship Id="rId453" Type="http://schemas.openxmlformats.org/officeDocument/2006/relationships/image" Target="../media/image491.png"/><Relationship Id="rId509" Type="http://schemas.openxmlformats.org/officeDocument/2006/relationships/image" Target="../media/image547.png"/><Relationship Id="rId106" Type="http://schemas.openxmlformats.org/officeDocument/2006/relationships/image" Target="../media/image149.png"/><Relationship Id="rId313" Type="http://schemas.openxmlformats.org/officeDocument/2006/relationships/image" Target="../media/image356.png"/><Relationship Id="rId495" Type="http://schemas.openxmlformats.org/officeDocument/2006/relationships/image" Target="../media/image533.png"/><Relationship Id="rId10" Type="http://schemas.openxmlformats.org/officeDocument/2006/relationships/image" Target="../media/image53.png"/><Relationship Id="rId52" Type="http://schemas.openxmlformats.org/officeDocument/2006/relationships/image" Target="../media/image95.png"/><Relationship Id="rId94" Type="http://schemas.openxmlformats.org/officeDocument/2006/relationships/image" Target="../media/image137.png"/><Relationship Id="rId148" Type="http://schemas.openxmlformats.org/officeDocument/2006/relationships/image" Target="../media/image191.png"/><Relationship Id="rId355" Type="http://schemas.openxmlformats.org/officeDocument/2006/relationships/image" Target="../media/image393.png"/><Relationship Id="rId397" Type="http://schemas.openxmlformats.org/officeDocument/2006/relationships/image" Target="../media/image435.png"/><Relationship Id="rId520" Type="http://schemas.openxmlformats.org/officeDocument/2006/relationships/image" Target="../media/image558.png"/><Relationship Id="rId215" Type="http://schemas.openxmlformats.org/officeDocument/2006/relationships/image" Target="../media/image258.png"/><Relationship Id="rId257" Type="http://schemas.openxmlformats.org/officeDocument/2006/relationships/image" Target="../media/image300.png"/><Relationship Id="rId422" Type="http://schemas.openxmlformats.org/officeDocument/2006/relationships/image" Target="../media/image460.png"/><Relationship Id="rId464" Type="http://schemas.openxmlformats.org/officeDocument/2006/relationships/image" Target="../media/image502.png"/><Relationship Id="rId299" Type="http://schemas.openxmlformats.org/officeDocument/2006/relationships/image" Target="../media/image342.png"/><Relationship Id="rId63" Type="http://schemas.openxmlformats.org/officeDocument/2006/relationships/image" Target="../media/image106.png"/><Relationship Id="rId159" Type="http://schemas.openxmlformats.org/officeDocument/2006/relationships/image" Target="../media/image202.png"/><Relationship Id="rId366" Type="http://schemas.openxmlformats.org/officeDocument/2006/relationships/image" Target="../media/image404.png"/><Relationship Id="rId226" Type="http://schemas.openxmlformats.org/officeDocument/2006/relationships/image" Target="../media/image269.png"/><Relationship Id="rId433" Type="http://schemas.openxmlformats.org/officeDocument/2006/relationships/image" Target="../media/image471.png"/><Relationship Id="rId74" Type="http://schemas.openxmlformats.org/officeDocument/2006/relationships/image" Target="../media/image117.png"/><Relationship Id="rId377" Type="http://schemas.openxmlformats.org/officeDocument/2006/relationships/image" Target="../media/image415.png"/><Relationship Id="rId500" Type="http://schemas.openxmlformats.org/officeDocument/2006/relationships/image" Target="../media/image538.png"/><Relationship Id="rId5" Type="http://schemas.openxmlformats.org/officeDocument/2006/relationships/image" Target="../media/image48.png"/><Relationship Id="rId237" Type="http://schemas.openxmlformats.org/officeDocument/2006/relationships/image" Target="../media/image280.png"/><Relationship Id="rId444" Type="http://schemas.openxmlformats.org/officeDocument/2006/relationships/image" Target="../media/image482.png"/><Relationship Id="rId290" Type="http://schemas.openxmlformats.org/officeDocument/2006/relationships/image" Target="../media/image333.png"/><Relationship Id="rId304" Type="http://schemas.openxmlformats.org/officeDocument/2006/relationships/image" Target="../media/image347.png"/><Relationship Id="rId388" Type="http://schemas.openxmlformats.org/officeDocument/2006/relationships/image" Target="../media/image426.png"/><Relationship Id="rId511" Type="http://schemas.openxmlformats.org/officeDocument/2006/relationships/image" Target="../media/image5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jpg"/><Relationship Id="rId13" Type="http://schemas.openxmlformats.org/officeDocument/2006/relationships/image" Target="../media/image847.png"/><Relationship Id="rId3" Type="http://schemas.openxmlformats.org/officeDocument/2006/relationships/image" Target="../media/image839.png"/><Relationship Id="rId7" Type="http://schemas.openxmlformats.org/officeDocument/2006/relationships/image" Target="../media/image842.png"/><Relationship Id="rId12" Type="http://schemas.openxmlformats.org/officeDocument/2006/relationships/image" Target="../media/image836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dynamics.com/" TargetMode="External"/><Relationship Id="rId11" Type="http://schemas.openxmlformats.org/officeDocument/2006/relationships/image" Target="../media/image846.jpg"/><Relationship Id="rId5" Type="http://schemas.openxmlformats.org/officeDocument/2006/relationships/image" Target="../media/image841.png"/><Relationship Id="rId10" Type="http://schemas.openxmlformats.org/officeDocument/2006/relationships/image" Target="../media/image845.jpg"/><Relationship Id="rId4" Type="http://schemas.openxmlformats.org/officeDocument/2006/relationships/image" Target="../media/image840.png"/><Relationship Id="rId9" Type="http://schemas.openxmlformats.org/officeDocument/2006/relationships/image" Target="../media/image84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jpg"/><Relationship Id="rId13" Type="http://schemas.openxmlformats.org/officeDocument/2006/relationships/image" Target="../media/image836.png"/><Relationship Id="rId3" Type="http://schemas.openxmlformats.org/officeDocument/2006/relationships/image" Target="../media/image839.png"/><Relationship Id="rId7" Type="http://schemas.openxmlformats.org/officeDocument/2006/relationships/image" Target="../media/image849.jpg"/><Relationship Id="rId12" Type="http://schemas.openxmlformats.org/officeDocument/2006/relationships/image" Target="../media/image854.jp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8.jpg"/><Relationship Id="rId11" Type="http://schemas.openxmlformats.org/officeDocument/2006/relationships/image" Target="../media/image853.jpg"/><Relationship Id="rId5" Type="http://schemas.openxmlformats.org/officeDocument/2006/relationships/image" Target="../media/image841.png"/><Relationship Id="rId10" Type="http://schemas.openxmlformats.org/officeDocument/2006/relationships/image" Target="../media/image852.jpg"/><Relationship Id="rId4" Type="http://schemas.openxmlformats.org/officeDocument/2006/relationships/image" Target="../media/image840.png"/><Relationship Id="rId9" Type="http://schemas.openxmlformats.org/officeDocument/2006/relationships/image" Target="../media/image851.png"/><Relationship Id="rId14" Type="http://schemas.openxmlformats.org/officeDocument/2006/relationships/image" Target="../media/image8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6.png"/><Relationship Id="rId3" Type="http://schemas.openxmlformats.org/officeDocument/2006/relationships/image" Target="../media/image839.png"/><Relationship Id="rId7" Type="http://schemas.openxmlformats.org/officeDocument/2006/relationships/image" Target="../media/image857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6.png"/><Relationship Id="rId5" Type="http://schemas.openxmlformats.org/officeDocument/2006/relationships/image" Target="../media/image841.png"/><Relationship Id="rId4" Type="http://schemas.openxmlformats.org/officeDocument/2006/relationships/image" Target="../media/image840.png"/><Relationship Id="rId9" Type="http://schemas.openxmlformats.org/officeDocument/2006/relationships/image" Target="../media/image84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841.png"/><Relationship Id="rId50" Type="http://schemas.openxmlformats.org/officeDocument/2006/relationships/image" Target="../media/image860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858.png"/><Relationship Id="rId53" Type="http://schemas.openxmlformats.org/officeDocument/2006/relationships/image" Target="../media/image83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862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840.png"/><Relationship Id="rId8" Type="http://schemas.openxmlformats.org/officeDocument/2006/relationships/image" Target="../media/image8.png"/><Relationship Id="rId51" Type="http://schemas.openxmlformats.org/officeDocument/2006/relationships/image" Target="../media/image861.jp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839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859.jp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840.png"/><Relationship Id="rId50" Type="http://schemas.openxmlformats.org/officeDocument/2006/relationships/image" Target="../media/image865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863.png"/><Relationship Id="rId53" Type="http://schemas.openxmlformats.org/officeDocument/2006/relationships/image" Target="../media/image83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867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841.png"/><Relationship Id="rId8" Type="http://schemas.openxmlformats.org/officeDocument/2006/relationships/image" Target="../media/image8.png"/><Relationship Id="rId51" Type="http://schemas.openxmlformats.org/officeDocument/2006/relationships/image" Target="../media/image866.jp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839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864.jp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6.png"/><Relationship Id="rId21" Type="http://schemas.openxmlformats.org/officeDocument/2006/relationships/image" Target="../media/image390.png"/><Relationship Id="rId42" Type="http://schemas.openxmlformats.org/officeDocument/2006/relationships/image" Target="../media/image411.png"/><Relationship Id="rId63" Type="http://schemas.openxmlformats.org/officeDocument/2006/relationships/image" Target="../media/image432.png"/><Relationship Id="rId84" Type="http://schemas.openxmlformats.org/officeDocument/2006/relationships/image" Target="../media/image453.png"/><Relationship Id="rId138" Type="http://schemas.openxmlformats.org/officeDocument/2006/relationships/image" Target="../media/image507.png"/><Relationship Id="rId159" Type="http://schemas.openxmlformats.org/officeDocument/2006/relationships/image" Target="../media/image528.png"/><Relationship Id="rId170" Type="http://schemas.openxmlformats.org/officeDocument/2006/relationships/image" Target="../media/image539.png"/><Relationship Id="rId191" Type="http://schemas.openxmlformats.org/officeDocument/2006/relationships/image" Target="../media/image560.png"/><Relationship Id="rId205" Type="http://schemas.openxmlformats.org/officeDocument/2006/relationships/image" Target="../media/image578.png"/><Relationship Id="rId226" Type="http://schemas.openxmlformats.org/officeDocument/2006/relationships/image" Target="../media/image601.png"/><Relationship Id="rId107" Type="http://schemas.openxmlformats.org/officeDocument/2006/relationships/image" Target="../media/image476.png"/><Relationship Id="rId11" Type="http://schemas.openxmlformats.org/officeDocument/2006/relationships/image" Target="../media/image380.png"/><Relationship Id="rId32" Type="http://schemas.openxmlformats.org/officeDocument/2006/relationships/image" Target="../media/image401.png"/><Relationship Id="rId53" Type="http://schemas.openxmlformats.org/officeDocument/2006/relationships/image" Target="../media/image422.png"/><Relationship Id="rId74" Type="http://schemas.openxmlformats.org/officeDocument/2006/relationships/image" Target="../media/image443.png"/><Relationship Id="rId128" Type="http://schemas.openxmlformats.org/officeDocument/2006/relationships/image" Target="../media/image497.png"/><Relationship Id="rId149" Type="http://schemas.openxmlformats.org/officeDocument/2006/relationships/image" Target="../media/image518.png"/><Relationship Id="rId5" Type="http://schemas.openxmlformats.org/officeDocument/2006/relationships/image" Target="../media/image374.png"/><Relationship Id="rId95" Type="http://schemas.openxmlformats.org/officeDocument/2006/relationships/image" Target="../media/image464.png"/><Relationship Id="rId160" Type="http://schemas.openxmlformats.org/officeDocument/2006/relationships/image" Target="../media/image529.png"/><Relationship Id="rId181" Type="http://schemas.openxmlformats.org/officeDocument/2006/relationships/image" Target="../media/image550.png"/><Relationship Id="rId216" Type="http://schemas.openxmlformats.org/officeDocument/2006/relationships/image" Target="../media/image591.png"/><Relationship Id="rId22" Type="http://schemas.openxmlformats.org/officeDocument/2006/relationships/image" Target="../media/image391.png"/><Relationship Id="rId43" Type="http://schemas.openxmlformats.org/officeDocument/2006/relationships/image" Target="../media/image412.png"/><Relationship Id="rId64" Type="http://schemas.openxmlformats.org/officeDocument/2006/relationships/image" Target="../media/image433.png"/><Relationship Id="rId118" Type="http://schemas.openxmlformats.org/officeDocument/2006/relationships/image" Target="../media/image487.png"/><Relationship Id="rId139" Type="http://schemas.openxmlformats.org/officeDocument/2006/relationships/image" Target="../media/image508.png"/><Relationship Id="rId85" Type="http://schemas.openxmlformats.org/officeDocument/2006/relationships/image" Target="../media/image454.png"/><Relationship Id="rId150" Type="http://schemas.openxmlformats.org/officeDocument/2006/relationships/image" Target="../media/image519.png"/><Relationship Id="rId171" Type="http://schemas.openxmlformats.org/officeDocument/2006/relationships/image" Target="../media/image540.png"/><Relationship Id="rId192" Type="http://schemas.openxmlformats.org/officeDocument/2006/relationships/image" Target="../media/image561.png"/><Relationship Id="rId206" Type="http://schemas.openxmlformats.org/officeDocument/2006/relationships/image" Target="../media/image579.png"/><Relationship Id="rId227" Type="http://schemas.openxmlformats.org/officeDocument/2006/relationships/image" Target="../media/image602.png"/><Relationship Id="rId12" Type="http://schemas.openxmlformats.org/officeDocument/2006/relationships/image" Target="../media/image381.png"/><Relationship Id="rId33" Type="http://schemas.openxmlformats.org/officeDocument/2006/relationships/image" Target="../media/image402.png"/><Relationship Id="rId108" Type="http://schemas.openxmlformats.org/officeDocument/2006/relationships/image" Target="../media/image477.png"/><Relationship Id="rId129" Type="http://schemas.openxmlformats.org/officeDocument/2006/relationships/image" Target="../media/image498.png"/><Relationship Id="rId54" Type="http://schemas.openxmlformats.org/officeDocument/2006/relationships/image" Target="../media/image423.png"/><Relationship Id="rId75" Type="http://schemas.openxmlformats.org/officeDocument/2006/relationships/image" Target="../media/image444.png"/><Relationship Id="rId96" Type="http://schemas.openxmlformats.org/officeDocument/2006/relationships/image" Target="../media/image465.png"/><Relationship Id="rId140" Type="http://schemas.openxmlformats.org/officeDocument/2006/relationships/image" Target="../media/image509.png"/><Relationship Id="rId161" Type="http://schemas.openxmlformats.org/officeDocument/2006/relationships/image" Target="../media/image530.png"/><Relationship Id="rId182" Type="http://schemas.openxmlformats.org/officeDocument/2006/relationships/image" Target="../media/image551.png"/><Relationship Id="rId217" Type="http://schemas.openxmlformats.org/officeDocument/2006/relationships/image" Target="../media/image592.png"/><Relationship Id="rId6" Type="http://schemas.openxmlformats.org/officeDocument/2006/relationships/image" Target="../media/image375.png"/><Relationship Id="rId23" Type="http://schemas.openxmlformats.org/officeDocument/2006/relationships/image" Target="../media/image392.png"/><Relationship Id="rId119" Type="http://schemas.openxmlformats.org/officeDocument/2006/relationships/image" Target="../media/image488.png"/><Relationship Id="rId44" Type="http://schemas.openxmlformats.org/officeDocument/2006/relationships/image" Target="../media/image413.png"/><Relationship Id="rId65" Type="http://schemas.openxmlformats.org/officeDocument/2006/relationships/image" Target="../media/image434.png"/><Relationship Id="rId86" Type="http://schemas.openxmlformats.org/officeDocument/2006/relationships/image" Target="../media/image455.png"/><Relationship Id="rId130" Type="http://schemas.openxmlformats.org/officeDocument/2006/relationships/image" Target="../media/image499.png"/><Relationship Id="rId151" Type="http://schemas.openxmlformats.org/officeDocument/2006/relationships/image" Target="../media/image520.png"/><Relationship Id="rId172" Type="http://schemas.openxmlformats.org/officeDocument/2006/relationships/image" Target="../media/image541.png"/><Relationship Id="rId193" Type="http://schemas.openxmlformats.org/officeDocument/2006/relationships/image" Target="../media/image562.png"/><Relationship Id="rId207" Type="http://schemas.openxmlformats.org/officeDocument/2006/relationships/image" Target="../media/image580.png"/><Relationship Id="rId13" Type="http://schemas.openxmlformats.org/officeDocument/2006/relationships/image" Target="../media/image382.png"/><Relationship Id="rId109" Type="http://schemas.openxmlformats.org/officeDocument/2006/relationships/image" Target="../media/image478.png"/><Relationship Id="rId34" Type="http://schemas.openxmlformats.org/officeDocument/2006/relationships/image" Target="../media/image403.png"/><Relationship Id="rId55" Type="http://schemas.openxmlformats.org/officeDocument/2006/relationships/image" Target="../media/image424.png"/><Relationship Id="rId76" Type="http://schemas.openxmlformats.org/officeDocument/2006/relationships/image" Target="../media/image445.png"/><Relationship Id="rId97" Type="http://schemas.openxmlformats.org/officeDocument/2006/relationships/image" Target="../media/image466.png"/><Relationship Id="rId120" Type="http://schemas.openxmlformats.org/officeDocument/2006/relationships/image" Target="../media/image489.png"/><Relationship Id="rId141" Type="http://schemas.openxmlformats.org/officeDocument/2006/relationships/image" Target="../media/image510.png"/><Relationship Id="rId7" Type="http://schemas.openxmlformats.org/officeDocument/2006/relationships/image" Target="../media/image376.png"/><Relationship Id="rId162" Type="http://schemas.openxmlformats.org/officeDocument/2006/relationships/image" Target="../media/image531.png"/><Relationship Id="rId183" Type="http://schemas.openxmlformats.org/officeDocument/2006/relationships/image" Target="../media/image552.png"/><Relationship Id="rId218" Type="http://schemas.openxmlformats.org/officeDocument/2006/relationships/image" Target="../media/image593.png"/><Relationship Id="rId24" Type="http://schemas.openxmlformats.org/officeDocument/2006/relationships/image" Target="../media/image393.png"/><Relationship Id="rId45" Type="http://schemas.openxmlformats.org/officeDocument/2006/relationships/image" Target="../media/image414.png"/><Relationship Id="rId66" Type="http://schemas.openxmlformats.org/officeDocument/2006/relationships/image" Target="../media/image435.png"/><Relationship Id="rId87" Type="http://schemas.openxmlformats.org/officeDocument/2006/relationships/image" Target="../media/image456.png"/><Relationship Id="rId110" Type="http://schemas.openxmlformats.org/officeDocument/2006/relationships/image" Target="../media/image479.png"/><Relationship Id="rId131" Type="http://schemas.openxmlformats.org/officeDocument/2006/relationships/image" Target="../media/image500.png"/><Relationship Id="rId152" Type="http://schemas.openxmlformats.org/officeDocument/2006/relationships/image" Target="../media/image521.png"/><Relationship Id="rId173" Type="http://schemas.openxmlformats.org/officeDocument/2006/relationships/image" Target="../media/image542.png"/><Relationship Id="rId194" Type="http://schemas.openxmlformats.org/officeDocument/2006/relationships/image" Target="../media/image563.png"/><Relationship Id="rId208" Type="http://schemas.openxmlformats.org/officeDocument/2006/relationships/image" Target="../media/image581.png"/><Relationship Id="rId14" Type="http://schemas.openxmlformats.org/officeDocument/2006/relationships/image" Target="../media/image383.png"/><Relationship Id="rId35" Type="http://schemas.openxmlformats.org/officeDocument/2006/relationships/image" Target="../media/image404.png"/><Relationship Id="rId56" Type="http://schemas.openxmlformats.org/officeDocument/2006/relationships/image" Target="../media/image425.png"/><Relationship Id="rId77" Type="http://schemas.openxmlformats.org/officeDocument/2006/relationships/image" Target="../media/image446.png"/><Relationship Id="rId100" Type="http://schemas.openxmlformats.org/officeDocument/2006/relationships/image" Target="../media/image469.png"/><Relationship Id="rId8" Type="http://schemas.openxmlformats.org/officeDocument/2006/relationships/image" Target="../media/image377.png"/><Relationship Id="rId98" Type="http://schemas.openxmlformats.org/officeDocument/2006/relationships/image" Target="../media/image467.png"/><Relationship Id="rId121" Type="http://schemas.openxmlformats.org/officeDocument/2006/relationships/image" Target="../media/image490.png"/><Relationship Id="rId142" Type="http://schemas.openxmlformats.org/officeDocument/2006/relationships/image" Target="../media/image511.png"/><Relationship Id="rId163" Type="http://schemas.openxmlformats.org/officeDocument/2006/relationships/image" Target="../media/image532.png"/><Relationship Id="rId184" Type="http://schemas.openxmlformats.org/officeDocument/2006/relationships/image" Target="../media/image553.png"/><Relationship Id="rId219" Type="http://schemas.openxmlformats.org/officeDocument/2006/relationships/image" Target="../media/image594.png"/><Relationship Id="rId3" Type="http://schemas.openxmlformats.org/officeDocument/2006/relationships/image" Target="../media/image372.png"/><Relationship Id="rId214" Type="http://schemas.openxmlformats.org/officeDocument/2006/relationships/image" Target="../media/image589.png"/><Relationship Id="rId25" Type="http://schemas.openxmlformats.org/officeDocument/2006/relationships/image" Target="../media/image394.png"/><Relationship Id="rId46" Type="http://schemas.openxmlformats.org/officeDocument/2006/relationships/image" Target="../media/image415.png"/><Relationship Id="rId67" Type="http://schemas.openxmlformats.org/officeDocument/2006/relationships/image" Target="../media/image436.png"/><Relationship Id="rId116" Type="http://schemas.openxmlformats.org/officeDocument/2006/relationships/image" Target="../media/image485.png"/><Relationship Id="rId137" Type="http://schemas.openxmlformats.org/officeDocument/2006/relationships/image" Target="../media/image506.png"/><Relationship Id="rId158" Type="http://schemas.openxmlformats.org/officeDocument/2006/relationships/image" Target="../media/image527.png"/><Relationship Id="rId20" Type="http://schemas.openxmlformats.org/officeDocument/2006/relationships/image" Target="../media/image389.png"/><Relationship Id="rId41" Type="http://schemas.openxmlformats.org/officeDocument/2006/relationships/image" Target="../media/image410.png"/><Relationship Id="rId62" Type="http://schemas.openxmlformats.org/officeDocument/2006/relationships/image" Target="../media/image431.png"/><Relationship Id="rId83" Type="http://schemas.openxmlformats.org/officeDocument/2006/relationships/image" Target="../media/image452.png"/><Relationship Id="rId88" Type="http://schemas.openxmlformats.org/officeDocument/2006/relationships/image" Target="../media/image457.png"/><Relationship Id="rId111" Type="http://schemas.openxmlformats.org/officeDocument/2006/relationships/image" Target="../media/image480.png"/><Relationship Id="rId132" Type="http://schemas.openxmlformats.org/officeDocument/2006/relationships/image" Target="../media/image501.png"/><Relationship Id="rId153" Type="http://schemas.openxmlformats.org/officeDocument/2006/relationships/image" Target="../media/image522.png"/><Relationship Id="rId174" Type="http://schemas.openxmlformats.org/officeDocument/2006/relationships/image" Target="../media/image543.png"/><Relationship Id="rId179" Type="http://schemas.openxmlformats.org/officeDocument/2006/relationships/image" Target="../media/image548.png"/><Relationship Id="rId195" Type="http://schemas.openxmlformats.org/officeDocument/2006/relationships/image" Target="../media/image564.png"/><Relationship Id="rId209" Type="http://schemas.openxmlformats.org/officeDocument/2006/relationships/image" Target="../media/image582.png"/><Relationship Id="rId190" Type="http://schemas.openxmlformats.org/officeDocument/2006/relationships/image" Target="../media/image559.png"/><Relationship Id="rId204" Type="http://schemas.openxmlformats.org/officeDocument/2006/relationships/image" Target="../media/image577.png"/><Relationship Id="rId220" Type="http://schemas.openxmlformats.org/officeDocument/2006/relationships/image" Target="../media/image595.png"/><Relationship Id="rId225" Type="http://schemas.openxmlformats.org/officeDocument/2006/relationships/image" Target="../media/image600.png"/><Relationship Id="rId15" Type="http://schemas.openxmlformats.org/officeDocument/2006/relationships/image" Target="../media/image384.png"/><Relationship Id="rId36" Type="http://schemas.openxmlformats.org/officeDocument/2006/relationships/image" Target="../media/image405.png"/><Relationship Id="rId57" Type="http://schemas.openxmlformats.org/officeDocument/2006/relationships/image" Target="../media/image426.png"/><Relationship Id="rId106" Type="http://schemas.openxmlformats.org/officeDocument/2006/relationships/image" Target="../media/image475.png"/><Relationship Id="rId127" Type="http://schemas.openxmlformats.org/officeDocument/2006/relationships/image" Target="../media/image496.png"/><Relationship Id="rId10" Type="http://schemas.openxmlformats.org/officeDocument/2006/relationships/image" Target="../media/image379.png"/><Relationship Id="rId31" Type="http://schemas.openxmlformats.org/officeDocument/2006/relationships/image" Target="../media/image400.png"/><Relationship Id="rId52" Type="http://schemas.openxmlformats.org/officeDocument/2006/relationships/image" Target="../media/image421.png"/><Relationship Id="rId73" Type="http://schemas.openxmlformats.org/officeDocument/2006/relationships/image" Target="../media/image442.png"/><Relationship Id="rId78" Type="http://schemas.openxmlformats.org/officeDocument/2006/relationships/image" Target="../media/image447.png"/><Relationship Id="rId94" Type="http://schemas.openxmlformats.org/officeDocument/2006/relationships/image" Target="../media/image463.png"/><Relationship Id="rId99" Type="http://schemas.openxmlformats.org/officeDocument/2006/relationships/image" Target="../media/image468.png"/><Relationship Id="rId101" Type="http://schemas.openxmlformats.org/officeDocument/2006/relationships/image" Target="../media/image470.png"/><Relationship Id="rId122" Type="http://schemas.openxmlformats.org/officeDocument/2006/relationships/image" Target="../media/image491.png"/><Relationship Id="rId143" Type="http://schemas.openxmlformats.org/officeDocument/2006/relationships/image" Target="../media/image512.png"/><Relationship Id="rId148" Type="http://schemas.openxmlformats.org/officeDocument/2006/relationships/image" Target="../media/image517.png"/><Relationship Id="rId164" Type="http://schemas.openxmlformats.org/officeDocument/2006/relationships/image" Target="../media/image533.png"/><Relationship Id="rId169" Type="http://schemas.openxmlformats.org/officeDocument/2006/relationships/image" Target="../media/image538.png"/><Relationship Id="rId185" Type="http://schemas.openxmlformats.org/officeDocument/2006/relationships/image" Target="../media/image554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80" Type="http://schemas.openxmlformats.org/officeDocument/2006/relationships/image" Target="../media/image549.png"/><Relationship Id="rId210" Type="http://schemas.openxmlformats.org/officeDocument/2006/relationships/image" Target="../media/image585.png"/><Relationship Id="rId215" Type="http://schemas.openxmlformats.org/officeDocument/2006/relationships/image" Target="../media/image590.png"/><Relationship Id="rId26" Type="http://schemas.openxmlformats.org/officeDocument/2006/relationships/image" Target="../media/image395.png"/><Relationship Id="rId47" Type="http://schemas.openxmlformats.org/officeDocument/2006/relationships/image" Target="../media/image416.png"/><Relationship Id="rId68" Type="http://schemas.openxmlformats.org/officeDocument/2006/relationships/image" Target="../media/image437.png"/><Relationship Id="rId89" Type="http://schemas.openxmlformats.org/officeDocument/2006/relationships/image" Target="../media/image458.png"/><Relationship Id="rId112" Type="http://schemas.openxmlformats.org/officeDocument/2006/relationships/image" Target="../media/image481.png"/><Relationship Id="rId133" Type="http://schemas.openxmlformats.org/officeDocument/2006/relationships/image" Target="../media/image502.png"/><Relationship Id="rId154" Type="http://schemas.openxmlformats.org/officeDocument/2006/relationships/image" Target="../media/image523.png"/><Relationship Id="rId175" Type="http://schemas.openxmlformats.org/officeDocument/2006/relationships/image" Target="../media/image544.png"/><Relationship Id="rId196" Type="http://schemas.openxmlformats.org/officeDocument/2006/relationships/image" Target="../media/image565.png"/><Relationship Id="rId200" Type="http://schemas.openxmlformats.org/officeDocument/2006/relationships/image" Target="../media/image573.png"/><Relationship Id="rId16" Type="http://schemas.openxmlformats.org/officeDocument/2006/relationships/image" Target="../media/image385.png"/><Relationship Id="rId221" Type="http://schemas.openxmlformats.org/officeDocument/2006/relationships/image" Target="../media/image596.png"/><Relationship Id="rId37" Type="http://schemas.openxmlformats.org/officeDocument/2006/relationships/image" Target="../media/image406.png"/><Relationship Id="rId58" Type="http://schemas.openxmlformats.org/officeDocument/2006/relationships/image" Target="../media/image427.png"/><Relationship Id="rId79" Type="http://schemas.openxmlformats.org/officeDocument/2006/relationships/image" Target="../media/image448.png"/><Relationship Id="rId102" Type="http://schemas.openxmlformats.org/officeDocument/2006/relationships/image" Target="../media/image471.png"/><Relationship Id="rId123" Type="http://schemas.openxmlformats.org/officeDocument/2006/relationships/image" Target="../media/image492.png"/><Relationship Id="rId144" Type="http://schemas.openxmlformats.org/officeDocument/2006/relationships/image" Target="../media/image513.png"/><Relationship Id="rId90" Type="http://schemas.openxmlformats.org/officeDocument/2006/relationships/image" Target="../media/image459.png"/><Relationship Id="rId165" Type="http://schemas.openxmlformats.org/officeDocument/2006/relationships/image" Target="../media/image534.png"/><Relationship Id="rId186" Type="http://schemas.openxmlformats.org/officeDocument/2006/relationships/image" Target="../media/image555.png"/><Relationship Id="rId211" Type="http://schemas.openxmlformats.org/officeDocument/2006/relationships/image" Target="../media/image586.png"/><Relationship Id="rId27" Type="http://schemas.openxmlformats.org/officeDocument/2006/relationships/image" Target="../media/image396.png"/><Relationship Id="rId48" Type="http://schemas.openxmlformats.org/officeDocument/2006/relationships/image" Target="../media/image417.png"/><Relationship Id="rId69" Type="http://schemas.openxmlformats.org/officeDocument/2006/relationships/image" Target="../media/image438.png"/><Relationship Id="rId113" Type="http://schemas.openxmlformats.org/officeDocument/2006/relationships/image" Target="../media/image482.png"/><Relationship Id="rId134" Type="http://schemas.openxmlformats.org/officeDocument/2006/relationships/image" Target="../media/image503.png"/><Relationship Id="rId80" Type="http://schemas.openxmlformats.org/officeDocument/2006/relationships/image" Target="../media/image449.png"/><Relationship Id="rId155" Type="http://schemas.openxmlformats.org/officeDocument/2006/relationships/image" Target="../media/image524.png"/><Relationship Id="rId176" Type="http://schemas.openxmlformats.org/officeDocument/2006/relationships/image" Target="../media/image545.png"/><Relationship Id="rId197" Type="http://schemas.openxmlformats.org/officeDocument/2006/relationships/image" Target="../media/image566.png"/><Relationship Id="rId201" Type="http://schemas.openxmlformats.org/officeDocument/2006/relationships/image" Target="../media/image574.png"/><Relationship Id="rId222" Type="http://schemas.openxmlformats.org/officeDocument/2006/relationships/image" Target="../media/image597.png"/><Relationship Id="rId17" Type="http://schemas.openxmlformats.org/officeDocument/2006/relationships/image" Target="../media/image386.png"/><Relationship Id="rId38" Type="http://schemas.openxmlformats.org/officeDocument/2006/relationships/image" Target="../media/image407.png"/><Relationship Id="rId59" Type="http://schemas.openxmlformats.org/officeDocument/2006/relationships/image" Target="../media/image428.png"/><Relationship Id="rId103" Type="http://schemas.openxmlformats.org/officeDocument/2006/relationships/image" Target="../media/image472.png"/><Relationship Id="rId124" Type="http://schemas.openxmlformats.org/officeDocument/2006/relationships/image" Target="../media/image493.png"/><Relationship Id="rId70" Type="http://schemas.openxmlformats.org/officeDocument/2006/relationships/image" Target="../media/image439.png"/><Relationship Id="rId91" Type="http://schemas.openxmlformats.org/officeDocument/2006/relationships/image" Target="../media/image460.png"/><Relationship Id="rId145" Type="http://schemas.openxmlformats.org/officeDocument/2006/relationships/image" Target="../media/image514.png"/><Relationship Id="rId166" Type="http://schemas.openxmlformats.org/officeDocument/2006/relationships/image" Target="../media/image535.png"/><Relationship Id="rId187" Type="http://schemas.openxmlformats.org/officeDocument/2006/relationships/image" Target="../media/image55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587.png"/><Relationship Id="rId28" Type="http://schemas.openxmlformats.org/officeDocument/2006/relationships/image" Target="../media/image397.png"/><Relationship Id="rId49" Type="http://schemas.openxmlformats.org/officeDocument/2006/relationships/image" Target="../media/image418.png"/><Relationship Id="rId114" Type="http://schemas.openxmlformats.org/officeDocument/2006/relationships/image" Target="../media/image483.png"/><Relationship Id="rId60" Type="http://schemas.openxmlformats.org/officeDocument/2006/relationships/image" Target="../media/image429.png"/><Relationship Id="rId81" Type="http://schemas.openxmlformats.org/officeDocument/2006/relationships/image" Target="../media/image450.png"/><Relationship Id="rId135" Type="http://schemas.openxmlformats.org/officeDocument/2006/relationships/image" Target="../media/image504.png"/><Relationship Id="rId156" Type="http://schemas.openxmlformats.org/officeDocument/2006/relationships/image" Target="../media/image525.png"/><Relationship Id="rId177" Type="http://schemas.openxmlformats.org/officeDocument/2006/relationships/image" Target="../media/image546.png"/><Relationship Id="rId198" Type="http://schemas.openxmlformats.org/officeDocument/2006/relationships/image" Target="../media/image567.png"/><Relationship Id="rId202" Type="http://schemas.openxmlformats.org/officeDocument/2006/relationships/image" Target="../media/image575.png"/><Relationship Id="rId223" Type="http://schemas.openxmlformats.org/officeDocument/2006/relationships/image" Target="../media/image598.png"/><Relationship Id="rId18" Type="http://schemas.openxmlformats.org/officeDocument/2006/relationships/image" Target="../media/image387.png"/><Relationship Id="rId39" Type="http://schemas.openxmlformats.org/officeDocument/2006/relationships/image" Target="../media/image408.png"/><Relationship Id="rId50" Type="http://schemas.openxmlformats.org/officeDocument/2006/relationships/image" Target="../media/image419.png"/><Relationship Id="rId104" Type="http://schemas.openxmlformats.org/officeDocument/2006/relationships/image" Target="../media/image473.png"/><Relationship Id="rId125" Type="http://schemas.openxmlformats.org/officeDocument/2006/relationships/image" Target="../media/image494.png"/><Relationship Id="rId146" Type="http://schemas.openxmlformats.org/officeDocument/2006/relationships/image" Target="../media/image515.png"/><Relationship Id="rId167" Type="http://schemas.openxmlformats.org/officeDocument/2006/relationships/image" Target="../media/image536.png"/><Relationship Id="rId188" Type="http://schemas.openxmlformats.org/officeDocument/2006/relationships/image" Target="../media/image557.png"/><Relationship Id="rId71" Type="http://schemas.openxmlformats.org/officeDocument/2006/relationships/image" Target="../media/image440.png"/><Relationship Id="rId92" Type="http://schemas.openxmlformats.org/officeDocument/2006/relationships/image" Target="../media/image461.png"/><Relationship Id="rId213" Type="http://schemas.openxmlformats.org/officeDocument/2006/relationships/image" Target="../media/image588.png"/><Relationship Id="rId2" Type="http://schemas.openxmlformats.org/officeDocument/2006/relationships/image" Target="../media/image584.png"/><Relationship Id="rId29" Type="http://schemas.openxmlformats.org/officeDocument/2006/relationships/image" Target="../media/image398.png"/><Relationship Id="rId40" Type="http://schemas.openxmlformats.org/officeDocument/2006/relationships/image" Target="../media/image409.png"/><Relationship Id="rId115" Type="http://schemas.openxmlformats.org/officeDocument/2006/relationships/image" Target="../media/image484.png"/><Relationship Id="rId136" Type="http://schemas.openxmlformats.org/officeDocument/2006/relationships/image" Target="../media/image505.png"/><Relationship Id="rId157" Type="http://schemas.openxmlformats.org/officeDocument/2006/relationships/image" Target="../media/image526.png"/><Relationship Id="rId178" Type="http://schemas.openxmlformats.org/officeDocument/2006/relationships/image" Target="../media/image547.png"/><Relationship Id="rId61" Type="http://schemas.openxmlformats.org/officeDocument/2006/relationships/image" Target="../media/image430.png"/><Relationship Id="rId82" Type="http://schemas.openxmlformats.org/officeDocument/2006/relationships/image" Target="../media/image451.png"/><Relationship Id="rId199" Type="http://schemas.openxmlformats.org/officeDocument/2006/relationships/image" Target="../media/image568.png"/><Relationship Id="rId203" Type="http://schemas.openxmlformats.org/officeDocument/2006/relationships/image" Target="../media/image576.png"/><Relationship Id="rId19" Type="http://schemas.openxmlformats.org/officeDocument/2006/relationships/image" Target="../media/image388.png"/><Relationship Id="rId224" Type="http://schemas.openxmlformats.org/officeDocument/2006/relationships/image" Target="../media/image599.png"/><Relationship Id="rId30" Type="http://schemas.openxmlformats.org/officeDocument/2006/relationships/image" Target="../media/image399.png"/><Relationship Id="rId105" Type="http://schemas.openxmlformats.org/officeDocument/2006/relationships/image" Target="../media/image474.png"/><Relationship Id="rId126" Type="http://schemas.openxmlformats.org/officeDocument/2006/relationships/image" Target="../media/image495.png"/><Relationship Id="rId147" Type="http://schemas.openxmlformats.org/officeDocument/2006/relationships/image" Target="../media/image516.png"/><Relationship Id="rId168" Type="http://schemas.openxmlformats.org/officeDocument/2006/relationships/image" Target="../media/image537.png"/><Relationship Id="rId51" Type="http://schemas.openxmlformats.org/officeDocument/2006/relationships/image" Target="../media/image420.png"/><Relationship Id="rId72" Type="http://schemas.openxmlformats.org/officeDocument/2006/relationships/image" Target="../media/image441.png"/><Relationship Id="rId93" Type="http://schemas.openxmlformats.org/officeDocument/2006/relationships/image" Target="../media/image462.png"/><Relationship Id="rId189" Type="http://schemas.openxmlformats.org/officeDocument/2006/relationships/image" Target="../media/image55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5.png"/><Relationship Id="rId21" Type="http://schemas.openxmlformats.org/officeDocument/2006/relationships/image" Target="../media/image389.png"/><Relationship Id="rId42" Type="http://schemas.openxmlformats.org/officeDocument/2006/relationships/image" Target="../media/image410.png"/><Relationship Id="rId63" Type="http://schemas.openxmlformats.org/officeDocument/2006/relationships/image" Target="../media/image431.png"/><Relationship Id="rId84" Type="http://schemas.openxmlformats.org/officeDocument/2006/relationships/image" Target="../media/image452.png"/><Relationship Id="rId138" Type="http://schemas.openxmlformats.org/officeDocument/2006/relationships/image" Target="../media/image506.png"/><Relationship Id="rId159" Type="http://schemas.openxmlformats.org/officeDocument/2006/relationships/image" Target="../media/image527.png"/><Relationship Id="rId170" Type="http://schemas.openxmlformats.org/officeDocument/2006/relationships/image" Target="../media/image538.png"/><Relationship Id="rId191" Type="http://schemas.openxmlformats.org/officeDocument/2006/relationships/image" Target="../media/image559.png"/><Relationship Id="rId205" Type="http://schemas.openxmlformats.org/officeDocument/2006/relationships/image" Target="../media/image577.png"/><Relationship Id="rId107" Type="http://schemas.openxmlformats.org/officeDocument/2006/relationships/image" Target="../media/image475.png"/><Relationship Id="rId11" Type="http://schemas.openxmlformats.org/officeDocument/2006/relationships/image" Target="../media/image379.png"/><Relationship Id="rId32" Type="http://schemas.openxmlformats.org/officeDocument/2006/relationships/image" Target="../media/image400.png"/><Relationship Id="rId53" Type="http://schemas.openxmlformats.org/officeDocument/2006/relationships/image" Target="../media/image421.png"/><Relationship Id="rId74" Type="http://schemas.openxmlformats.org/officeDocument/2006/relationships/image" Target="../media/image442.png"/><Relationship Id="rId128" Type="http://schemas.openxmlformats.org/officeDocument/2006/relationships/image" Target="../media/image496.png"/><Relationship Id="rId149" Type="http://schemas.openxmlformats.org/officeDocument/2006/relationships/image" Target="../media/image517.png"/><Relationship Id="rId5" Type="http://schemas.openxmlformats.org/officeDocument/2006/relationships/image" Target="../media/image373.png"/><Relationship Id="rId95" Type="http://schemas.openxmlformats.org/officeDocument/2006/relationships/image" Target="../media/image463.png"/><Relationship Id="rId160" Type="http://schemas.openxmlformats.org/officeDocument/2006/relationships/image" Target="../media/image528.png"/><Relationship Id="rId181" Type="http://schemas.openxmlformats.org/officeDocument/2006/relationships/image" Target="../media/image549.png"/><Relationship Id="rId22" Type="http://schemas.openxmlformats.org/officeDocument/2006/relationships/image" Target="../media/image390.png"/><Relationship Id="rId43" Type="http://schemas.openxmlformats.org/officeDocument/2006/relationships/image" Target="../media/image411.png"/><Relationship Id="rId64" Type="http://schemas.openxmlformats.org/officeDocument/2006/relationships/image" Target="../media/image432.png"/><Relationship Id="rId118" Type="http://schemas.openxmlformats.org/officeDocument/2006/relationships/image" Target="../media/image486.png"/><Relationship Id="rId139" Type="http://schemas.openxmlformats.org/officeDocument/2006/relationships/image" Target="../media/image507.png"/><Relationship Id="rId85" Type="http://schemas.openxmlformats.org/officeDocument/2006/relationships/image" Target="../media/image453.png"/><Relationship Id="rId150" Type="http://schemas.openxmlformats.org/officeDocument/2006/relationships/image" Target="../media/image518.png"/><Relationship Id="rId171" Type="http://schemas.openxmlformats.org/officeDocument/2006/relationships/image" Target="../media/image539.png"/><Relationship Id="rId192" Type="http://schemas.openxmlformats.org/officeDocument/2006/relationships/image" Target="../media/image560.png"/><Relationship Id="rId206" Type="http://schemas.openxmlformats.org/officeDocument/2006/relationships/image" Target="../media/image578.png"/><Relationship Id="rId12" Type="http://schemas.openxmlformats.org/officeDocument/2006/relationships/image" Target="../media/image380.png"/><Relationship Id="rId33" Type="http://schemas.openxmlformats.org/officeDocument/2006/relationships/image" Target="../media/image401.png"/><Relationship Id="rId108" Type="http://schemas.openxmlformats.org/officeDocument/2006/relationships/image" Target="../media/image476.png"/><Relationship Id="rId129" Type="http://schemas.openxmlformats.org/officeDocument/2006/relationships/image" Target="../media/image497.png"/><Relationship Id="rId54" Type="http://schemas.openxmlformats.org/officeDocument/2006/relationships/image" Target="../media/image422.png"/><Relationship Id="rId75" Type="http://schemas.openxmlformats.org/officeDocument/2006/relationships/image" Target="../media/image443.png"/><Relationship Id="rId96" Type="http://schemas.openxmlformats.org/officeDocument/2006/relationships/image" Target="../media/image464.png"/><Relationship Id="rId140" Type="http://schemas.openxmlformats.org/officeDocument/2006/relationships/image" Target="../media/image508.png"/><Relationship Id="rId161" Type="http://schemas.openxmlformats.org/officeDocument/2006/relationships/image" Target="../media/image529.png"/><Relationship Id="rId182" Type="http://schemas.openxmlformats.org/officeDocument/2006/relationships/image" Target="../media/image550.png"/><Relationship Id="rId6" Type="http://schemas.openxmlformats.org/officeDocument/2006/relationships/image" Target="../media/image374.png"/><Relationship Id="rId23" Type="http://schemas.openxmlformats.org/officeDocument/2006/relationships/image" Target="../media/image391.png"/><Relationship Id="rId119" Type="http://schemas.openxmlformats.org/officeDocument/2006/relationships/image" Target="../media/image487.png"/><Relationship Id="rId44" Type="http://schemas.openxmlformats.org/officeDocument/2006/relationships/image" Target="../media/image412.png"/><Relationship Id="rId65" Type="http://schemas.openxmlformats.org/officeDocument/2006/relationships/image" Target="../media/image433.png"/><Relationship Id="rId86" Type="http://schemas.openxmlformats.org/officeDocument/2006/relationships/image" Target="../media/image454.png"/><Relationship Id="rId130" Type="http://schemas.openxmlformats.org/officeDocument/2006/relationships/image" Target="../media/image498.png"/><Relationship Id="rId151" Type="http://schemas.openxmlformats.org/officeDocument/2006/relationships/image" Target="../media/image519.png"/><Relationship Id="rId172" Type="http://schemas.openxmlformats.org/officeDocument/2006/relationships/image" Target="../media/image540.png"/><Relationship Id="rId193" Type="http://schemas.openxmlformats.org/officeDocument/2006/relationships/image" Target="../media/image561.png"/><Relationship Id="rId207" Type="http://schemas.openxmlformats.org/officeDocument/2006/relationships/image" Target="../media/image579.png"/><Relationship Id="rId13" Type="http://schemas.openxmlformats.org/officeDocument/2006/relationships/image" Target="../media/image381.png"/><Relationship Id="rId109" Type="http://schemas.openxmlformats.org/officeDocument/2006/relationships/image" Target="../media/image477.png"/><Relationship Id="rId34" Type="http://schemas.openxmlformats.org/officeDocument/2006/relationships/image" Target="../media/image402.png"/><Relationship Id="rId55" Type="http://schemas.openxmlformats.org/officeDocument/2006/relationships/image" Target="../media/image423.png"/><Relationship Id="rId76" Type="http://schemas.openxmlformats.org/officeDocument/2006/relationships/image" Target="../media/image444.png"/><Relationship Id="rId97" Type="http://schemas.openxmlformats.org/officeDocument/2006/relationships/image" Target="../media/image465.png"/><Relationship Id="rId120" Type="http://schemas.openxmlformats.org/officeDocument/2006/relationships/image" Target="../media/image488.png"/><Relationship Id="rId141" Type="http://schemas.openxmlformats.org/officeDocument/2006/relationships/image" Target="../media/image509.png"/><Relationship Id="rId7" Type="http://schemas.openxmlformats.org/officeDocument/2006/relationships/image" Target="../media/image375.png"/><Relationship Id="rId162" Type="http://schemas.openxmlformats.org/officeDocument/2006/relationships/image" Target="../media/image530.png"/><Relationship Id="rId183" Type="http://schemas.openxmlformats.org/officeDocument/2006/relationships/image" Target="../media/image551.png"/><Relationship Id="rId24" Type="http://schemas.openxmlformats.org/officeDocument/2006/relationships/image" Target="../media/image392.png"/><Relationship Id="rId45" Type="http://schemas.openxmlformats.org/officeDocument/2006/relationships/image" Target="../media/image413.png"/><Relationship Id="rId66" Type="http://schemas.openxmlformats.org/officeDocument/2006/relationships/image" Target="../media/image434.png"/><Relationship Id="rId87" Type="http://schemas.openxmlformats.org/officeDocument/2006/relationships/image" Target="../media/image455.png"/><Relationship Id="rId110" Type="http://schemas.openxmlformats.org/officeDocument/2006/relationships/image" Target="../media/image478.png"/><Relationship Id="rId131" Type="http://schemas.openxmlformats.org/officeDocument/2006/relationships/image" Target="../media/image499.png"/><Relationship Id="rId152" Type="http://schemas.openxmlformats.org/officeDocument/2006/relationships/image" Target="../media/image520.png"/><Relationship Id="rId173" Type="http://schemas.openxmlformats.org/officeDocument/2006/relationships/image" Target="../media/image541.png"/><Relationship Id="rId194" Type="http://schemas.openxmlformats.org/officeDocument/2006/relationships/image" Target="../media/image562.png"/><Relationship Id="rId208" Type="http://schemas.openxmlformats.org/officeDocument/2006/relationships/image" Target="../media/image580.png"/><Relationship Id="rId19" Type="http://schemas.openxmlformats.org/officeDocument/2006/relationships/image" Target="../media/image387.png"/><Relationship Id="rId14" Type="http://schemas.openxmlformats.org/officeDocument/2006/relationships/image" Target="../media/image382.png"/><Relationship Id="rId30" Type="http://schemas.openxmlformats.org/officeDocument/2006/relationships/image" Target="../media/image398.png"/><Relationship Id="rId35" Type="http://schemas.openxmlformats.org/officeDocument/2006/relationships/image" Target="../media/image403.png"/><Relationship Id="rId56" Type="http://schemas.openxmlformats.org/officeDocument/2006/relationships/image" Target="../media/image424.png"/><Relationship Id="rId77" Type="http://schemas.openxmlformats.org/officeDocument/2006/relationships/image" Target="../media/image445.png"/><Relationship Id="rId100" Type="http://schemas.openxmlformats.org/officeDocument/2006/relationships/image" Target="../media/image468.png"/><Relationship Id="rId105" Type="http://schemas.openxmlformats.org/officeDocument/2006/relationships/image" Target="../media/image473.png"/><Relationship Id="rId126" Type="http://schemas.openxmlformats.org/officeDocument/2006/relationships/image" Target="../media/image494.png"/><Relationship Id="rId147" Type="http://schemas.openxmlformats.org/officeDocument/2006/relationships/image" Target="../media/image515.png"/><Relationship Id="rId168" Type="http://schemas.openxmlformats.org/officeDocument/2006/relationships/image" Target="../media/image536.png"/><Relationship Id="rId8" Type="http://schemas.openxmlformats.org/officeDocument/2006/relationships/image" Target="../media/image376.png"/><Relationship Id="rId51" Type="http://schemas.openxmlformats.org/officeDocument/2006/relationships/image" Target="../media/image419.png"/><Relationship Id="rId72" Type="http://schemas.openxmlformats.org/officeDocument/2006/relationships/image" Target="../media/image440.png"/><Relationship Id="rId93" Type="http://schemas.openxmlformats.org/officeDocument/2006/relationships/image" Target="../media/image461.png"/><Relationship Id="rId98" Type="http://schemas.openxmlformats.org/officeDocument/2006/relationships/image" Target="../media/image466.png"/><Relationship Id="rId121" Type="http://schemas.openxmlformats.org/officeDocument/2006/relationships/image" Target="../media/image489.png"/><Relationship Id="rId142" Type="http://schemas.openxmlformats.org/officeDocument/2006/relationships/image" Target="../media/image510.png"/><Relationship Id="rId163" Type="http://schemas.openxmlformats.org/officeDocument/2006/relationships/image" Target="../media/image531.png"/><Relationship Id="rId184" Type="http://schemas.openxmlformats.org/officeDocument/2006/relationships/image" Target="../media/image552.png"/><Relationship Id="rId189" Type="http://schemas.openxmlformats.org/officeDocument/2006/relationships/image" Target="../media/image557.png"/><Relationship Id="rId3" Type="http://schemas.openxmlformats.org/officeDocument/2006/relationships/image" Target="../media/image868.png"/><Relationship Id="rId214" Type="http://schemas.openxmlformats.org/officeDocument/2006/relationships/image" Target="../media/image872.png"/><Relationship Id="rId25" Type="http://schemas.openxmlformats.org/officeDocument/2006/relationships/image" Target="../media/image393.png"/><Relationship Id="rId46" Type="http://schemas.openxmlformats.org/officeDocument/2006/relationships/image" Target="../media/image414.png"/><Relationship Id="rId67" Type="http://schemas.openxmlformats.org/officeDocument/2006/relationships/image" Target="../media/image435.png"/><Relationship Id="rId116" Type="http://schemas.openxmlformats.org/officeDocument/2006/relationships/image" Target="../media/image484.png"/><Relationship Id="rId137" Type="http://schemas.openxmlformats.org/officeDocument/2006/relationships/image" Target="../media/image505.png"/><Relationship Id="rId158" Type="http://schemas.openxmlformats.org/officeDocument/2006/relationships/image" Target="../media/image526.png"/><Relationship Id="rId20" Type="http://schemas.openxmlformats.org/officeDocument/2006/relationships/image" Target="../media/image388.png"/><Relationship Id="rId41" Type="http://schemas.openxmlformats.org/officeDocument/2006/relationships/image" Target="../media/image409.png"/><Relationship Id="rId62" Type="http://schemas.openxmlformats.org/officeDocument/2006/relationships/image" Target="../media/image430.png"/><Relationship Id="rId83" Type="http://schemas.openxmlformats.org/officeDocument/2006/relationships/image" Target="../media/image451.png"/><Relationship Id="rId88" Type="http://schemas.openxmlformats.org/officeDocument/2006/relationships/image" Target="../media/image456.png"/><Relationship Id="rId111" Type="http://schemas.openxmlformats.org/officeDocument/2006/relationships/image" Target="../media/image479.png"/><Relationship Id="rId132" Type="http://schemas.openxmlformats.org/officeDocument/2006/relationships/image" Target="../media/image500.png"/><Relationship Id="rId153" Type="http://schemas.openxmlformats.org/officeDocument/2006/relationships/image" Target="../media/image521.png"/><Relationship Id="rId174" Type="http://schemas.openxmlformats.org/officeDocument/2006/relationships/image" Target="../media/image542.png"/><Relationship Id="rId179" Type="http://schemas.openxmlformats.org/officeDocument/2006/relationships/image" Target="../media/image547.png"/><Relationship Id="rId195" Type="http://schemas.openxmlformats.org/officeDocument/2006/relationships/image" Target="../media/image563.png"/><Relationship Id="rId209" Type="http://schemas.openxmlformats.org/officeDocument/2006/relationships/image" Target="../media/image581.png"/><Relationship Id="rId190" Type="http://schemas.openxmlformats.org/officeDocument/2006/relationships/image" Target="../media/image558.png"/><Relationship Id="rId204" Type="http://schemas.openxmlformats.org/officeDocument/2006/relationships/image" Target="../media/image576.png"/><Relationship Id="rId15" Type="http://schemas.openxmlformats.org/officeDocument/2006/relationships/image" Target="../media/image383.png"/><Relationship Id="rId36" Type="http://schemas.openxmlformats.org/officeDocument/2006/relationships/image" Target="../media/image404.png"/><Relationship Id="rId57" Type="http://schemas.openxmlformats.org/officeDocument/2006/relationships/image" Target="../media/image425.png"/><Relationship Id="rId106" Type="http://schemas.openxmlformats.org/officeDocument/2006/relationships/image" Target="../media/image474.png"/><Relationship Id="rId127" Type="http://schemas.openxmlformats.org/officeDocument/2006/relationships/image" Target="../media/image495.png"/><Relationship Id="rId10" Type="http://schemas.openxmlformats.org/officeDocument/2006/relationships/image" Target="../media/image378.png"/><Relationship Id="rId31" Type="http://schemas.openxmlformats.org/officeDocument/2006/relationships/image" Target="../media/image399.png"/><Relationship Id="rId52" Type="http://schemas.openxmlformats.org/officeDocument/2006/relationships/image" Target="../media/image420.png"/><Relationship Id="rId73" Type="http://schemas.openxmlformats.org/officeDocument/2006/relationships/image" Target="../media/image441.png"/><Relationship Id="rId78" Type="http://schemas.openxmlformats.org/officeDocument/2006/relationships/image" Target="../media/image446.png"/><Relationship Id="rId94" Type="http://schemas.openxmlformats.org/officeDocument/2006/relationships/image" Target="../media/image462.png"/><Relationship Id="rId99" Type="http://schemas.openxmlformats.org/officeDocument/2006/relationships/image" Target="../media/image467.png"/><Relationship Id="rId101" Type="http://schemas.openxmlformats.org/officeDocument/2006/relationships/image" Target="../media/image469.png"/><Relationship Id="rId122" Type="http://schemas.openxmlformats.org/officeDocument/2006/relationships/image" Target="../media/image490.png"/><Relationship Id="rId143" Type="http://schemas.openxmlformats.org/officeDocument/2006/relationships/image" Target="../media/image511.png"/><Relationship Id="rId148" Type="http://schemas.openxmlformats.org/officeDocument/2006/relationships/image" Target="../media/image516.png"/><Relationship Id="rId164" Type="http://schemas.openxmlformats.org/officeDocument/2006/relationships/image" Target="../media/image532.png"/><Relationship Id="rId169" Type="http://schemas.openxmlformats.org/officeDocument/2006/relationships/image" Target="../media/image537.png"/><Relationship Id="rId185" Type="http://schemas.openxmlformats.org/officeDocument/2006/relationships/image" Target="../media/image553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80" Type="http://schemas.openxmlformats.org/officeDocument/2006/relationships/image" Target="../media/image548.png"/><Relationship Id="rId210" Type="http://schemas.openxmlformats.org/officeDocument/2006/relationships/image" Target="../media/image582.png"/><Relationship Id="rId215" Type="http://schemas.openxmlformats.org/officeDocument/2006/relationships/image" Target="../media/image873.png"/><Relationship Id="rId26" Type="http://schemas.openxmlformats.org/officeDocument/2006/relationships/image" Target="../media/image394.png"/><Relationship Id="rId47" Type="http://schemas.openxmlformats.org/officeDocument/2006/relationships/image" Target="../media/image415.png"/><Relationship Id="rId68" Type="http://schemas.openxmlformats.org/officeDocument/2006/relationships/image" Target="../media/image436.png"/><Relationship Id="rId89" Type="http://schemas.openxmlformats.org/officeDocument/2006/relationships/image" Target="../media/image457.png"/><Relationship Id="rId112" Type="http://schemas.openxmlformats.org/officeDocument/2006/relationships/image" Target="../media/image480.png"/><Relationship Id="rId133" Type="http://schemas.openxmlformats.org/officeDocument/2006/relationships/image" Target="../media/image501.png"/><Relationship Id="rId154" Type="http://schemas.openxmlformats.org/officeDocument/2006/relationships/image" Target="../media/image522.png"/><Relationship Id="rId175" Type="http://schemas.openxmlformats.org/officeDocument/2006/relationships/image" Target="../media/image543.png"/><Relationship Id="rId196" Type="http://schemas.openxmlformats.org/officeDocument/2006/relationships/image" Target="../media/image564.png"/><Relationship Id="rId200" Type="http://schemas.openxmlformats.org/officeDocument/2006/relationships/image" Target="../media/image568.png"/><Relationship Id="rId16" Type="http://schemas.openxmlformats.org/officeDocument/2006/relationships/image" Target="../media/image384.png"/><Relationship Id="rId37" Type="http://schemas.openxmlformats.org/officeDocument/2006/relationships/image" Target="../media/image405.png"/><Relationship Id="rId58" Type="http://schemas.openxmlformats.org/officeDocument/2006/relationships/image" Target="../media/image426.png"/><Relationship Id="rId79" Type="http://schemas.openxmlformats.org/officeDocument/2006/relationships/image" Target="../media/image447.png"/><Relationship Id="rId102" Type="http://schemas.openxmlformats.org/officeDocument/2006/relationships/image" Target="../media/image470.png"/><Relationship Id="rId123" Type="http://schemas.openxmlformats.org/officeDocument/2006/relationships/image" Target="../media/image491.png"/><Relationship Id="rId144" Type="http://schemas.openxmlformats.org/officeDocument/2006/relationships/image" Target="../media/image512.png"/><Relationship Id="rId90" Type="http://schemas.openxmlformats.org/officeDocument/2006/relationships/image" Target="../media/image458.png"/><Relationship Id="rId165" Type="http://schemas.openxmlformats.org/officeDocument/2006/relationships/image" Target="../media/image533.png"/><Relationship Id="rId186" Type="http://schemas.openxmlformats.org/officeDocument/2006/relationships/image" Target="../media/image554.png"/><Relationship Id="rId211" Type="http://schemas.openxmlformats.org/officeDocument/2006/relationships/image" Target="../media/image869.png"/><Relationship Id="rId27" Type="http://schemas.openxmlformats.org/officeDocument/2006/relationships/image" Target="../media/image395.png"/><Relationship Id="rId48" Type="http://schemas.openxmlformats.org/officeDocument/2006/relationships/image" Target="../media/image416.png"/><Relationship Id="rId69" Type="http://schemas.openxmlformats.org/officeDocument/2006/relationships/image" Target="../media/image437.png"/><Relationship Id="rId113" Type="http://schemas.openxmlformats.org/officeDocument/2006/relationships/image" Target="../media/image481.png"/><Relationship Id="rId134" Type="http://schemas.openxmlformats.org/officeDocument/2006/relationships/image" Target="../media/image502.png"/><Relationship Id="rId80" Type="http://schemas.openxmlformats.org/officeDocument/2006/relationships/image" Target="../media/image448.png"/><Relationship Id="rId155" Type="http://schemas.openxmlformats.org/officeDocument/2006/relationships/image" Target="../media/image523.png"/><Relationship Id="rId176" Type="http://schemas.openxmlformats.org/officeDocument/2006/relationships/image" Target="../media/image544.png"/><Relationship Id="rId197" Type="http://schemas.openxmlformats.org/officeDocument/2006/relationships/image" Target="../media/image565.png"/><Relationship Id="rId201" Type="http://schemas.openxmlformats.org/officeDocument/2006/relationships/image" Target="../media/image573.png"/><Relationship Id="rId17" Type="http://schemas.openxmlformats.org/officeDocument/2006/relationships/image" Target="../media/image385.png"/><Relationship Id="rId38" Type="http://schemas.openxmlformats.org/officeDocument/2006/relationships/image" Target="../media/image406.png"/><Relationship Id="rId59" Type="http://schemas.openxmlformats.org/officeDocument/2006/relationships/image" Target="../media/image427.png"/><Relationship Id="rId103" Type="http://schemas.openxmlformats.org/officeDocument/2006/relationships/image" Target="../media/image471.png"/><Relationship Id="rId124" Type="http://schemas.openxmlformats.org/officeDocument/2006/relationships/image" Target="../media/image492.png"/><Relationship Id="rId70" Type="http://schemas.openxmlformats.org/officeDocument/2006/relationships/image" Target="../media/image438.png"/><Relationship Id="rId91" Type="http://schemas.openxmlformats.org/officeDocument/2006/relationships/image" Target="../media/image459.png"/><Relationship Id="rId145" Type="http://schemas.openxmlformats.org/officeDocument/2006/relationships/image" Target="../media/image513.png"/><Relationship Id="rId166" Type="http://schemas.openxmlformats.org/officeDocument/2006/relationships/image" Target="../media/image534.png"/><Relationship Id="rId187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870.png"/><Relationship Id="rId28" Type="http://schemas.openxmlformats.org/officeDocument/2006/relationships/image" Target="../media/image396.png"/><Relationship Id="rId49" Type="http://schemas.openxmlformats.org/officeDocument/2006/relationships/image" Target="../media/image417.png"/><Relationship Id="rId114" Type="http://schemas.openxmlformats.org/officeDocument/2006/relationships/image" Target="../media/image482.png"/><Relationship Id="rId60" Type="http://schemas.openxmlformats.org/officeDocument/2006/relationships/image" Target="../media/image428.png"/><Relationship Id="rId81" Type="http://schemas.openxmlformats.org/officeDocument/2006/relationships/image" Target="../media/image449.png"/><Relationship Id="rId135" Type="http://schemas.openxmlformats.org/officeDocument/2006/relationships/image" Target="../media/image503.png"/><Relationship Id="rId156" Type="http://schemas.openxmlformats.org/officeDocument/2006/relationships/image" Target="../media/image524.png"/><Relationship Id="rId177" Type="http://schemas.openxmlformats.org/officeDocument/2006/relationships/image" Target="../media/image545.png"/><Relationship Id="rId198" Type="http://schemas.openxmlformats.org/officeDocument/2006/relationships/image" Target="../media/image566.png"/><Relationship Id="rId202" Type="http://schemas.openxmlformats.org/officeDocument/2006/relationships/image" Target="../media/image574.png"/><Relationship Id="rId18" Type="http://schemas.openxmlformats.org/officeDocument/2006/relationships/image" Target="../media/image386.png"/><Relationship Id="rId39" Type="http://schemas.openxmlformats.org/officeDocument/2006/relationships/image" Target="../media/image407.png"/><Relationship Id="rId50" Type="http://schemas.openxmlformats.org/officeDocument/2006/relationships/image" Target="../media/image418.png"/><Relationship Id="rId104" Type="http://schemas.openxmlformats.org/officeDocument/2006/relationships/image" Target="../media/image472.png"/><Relationship Id="rId125" Type="http://schemas.openxmlformats.org/officeDocument/2006/relationships/image" Target="../media/image493.png"/><Relationship Id="rId146" Type="http://schemas.openxmlformats.org/officeDocument/2006/relationships/image" Target="../media/image514.png"/><Relationship Id="rId167" Type="http://schemas.openxmlformats.org/officeDocument/2006/relationships/image" Target="../media/image535.png"/><Relationship Id="rId188" Type="http://schemas.openxmlformats.org/officeDocument/2006/relationships/image" Target="../media/image556.png"/><Relationship Id="rId71" Type="http://schemas.openxmlformats.org/officeDocument/2006/relationships/image" Target="../media/image439.png"/><Relationship Id="rId92" Type="http://schemas.openxmlformats.org/officeDocument/2006/relationships/image" Target="../media/image460.png"/><Relationship Id="rId213" Type="http://schemas.openxmlformats.org/officeDocument/2006/relationships/image" Target="../media/image871.png"/><Relationship Id="rId2" Type="http://schemas.openxmlformats.org/officeDocument/2006/relationships/image" Target="../media/image584.png"/><Relationship Id="rId29" Type="http://schemas.openxmlformats.org/officeDocument/2006/relationships/image" Target="../media/image397.png"/><Relationship Id="rId40" Type="http://schemas.openxmlformats.org/officeDocument/2006/relationships/image" Target="../media/image408.png"/><Relationship Id="rId115" Type="http://schemas.openxmlformats.org/officeDocument/2006/relationships/image" Target="../media/image483.png"/><Relationship Id="rId136" Type="http://schemas.openxmlformats.org/officeDocument/2006/relationships/image" Target="../media/image504.png"/><Relationship Id="rId157" Type="http://schemas.openxmlformats.org/officeDocument/2006/relationships/image" Target="../media/image525.png"/><Relationship Id="rId178" Type="http://schemas.openxmlformats.org/officeDocument/2006/relationships/image" Target="../media/image546.png"/><Relationship Id="rId61" Type="http://schemas.openxmlformats.org/officeDocument/2006/relationships/image" Target="../media/image429.png"/><Relationship Id="rId82" Type="http://schemas.openxmlformats.org/officeDocument/2006/relationships/image" Target="../media/image450.png"/><Relationship Id="rId199" Type="http://schemas.openxmlformats.org/officeDocument/2006/relationships/image" Target="../media/image567.png"/><Relationship Id="rId203" Type="http://schemas.openxmlformats.org/officeDocument/2006/relationships/image" Target="../media/image57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64.png"/><Relationship Id="rId324" Type="http://schemas.openxmlformats.org/officeDocument/2006/relationships/image" Target="../media/image372.png"/><Relationship Id="rId170" Type="http://schemas.openxmlformats.org/officeDocument/2006/relationships/image" Target="../media/image213.png"/><Relationship Id="rId268" Type="http://schemas.openxmlformats.org/officeDocument/2006/relationships/image" Target="../media/image311.png"/><Relationship Id="rId475" Type="http://schemas.openxmlformats.org/officeDocument/2006/relationships/image" Target="../media/image523.png"/><Relationship Id="rId32" Type="http://schemas.openxmlformats.org/officeDocument/2006/relationships/image" Target="../media/image75.png"/><Relationship Id="rId128" Type="http://schemas.openxmlformats.org/officeDocument/2006/relationships/image" Target="../media/image171.png"/><Relationship Id="rId335" Type="http://schemas.openxmlformats.org/officeDocument/2006/relationships/image" Target="../media/image383.png"/><Relationship Id="rId5" Type="http://schemas.openxmlformats.org/officeDocument/2006/relationships/image" Target="../media/image48.png"/><Relationship Id="rId181" Type="http://schemas.openxmlformats.org/officeDocument/2006/relationships/image" Target="../media/image224.png"/><Relationship Id="rId237" Type="http://schemas.openxmlformats.org/officeDocument/2006/relationships/image" Target="../media/image280.png"/><Relationship Id="rId402" Type="http://schemas.openxmlformats.org/officeDocument/2006/relationships/image" Target="../media/image450.png"/><Relationship Id="rId279" Type="http://schemas.openxmlformats.org/officeDocument/2006/relationships/image" Target="../media/image322.png"/><Relationship Id="rId444" Type="http://schemas.openxmlformats.org/officeDocument/2006/relationships/image" Target="../media/image492.png"/><Relationship Id="rId486" Type="http://schemas.openxmlformats.org/officeDocument/2006/relationships/image" Target="../media/image534.png"/><Relationship Id="rId43" Type="http://schemas.openxmlformats.org/officeDocument/2006/relationships/image" Target="../media/image86.png"/><Relationship Id="rId139" Type="http://schemas.openxmlformats.org/officeDocument/2006/relationships/image" Target="../media/image182.png"/><Relationship Id="rId290" Type="http://schemas.openxmlformats.org/officeDocument/2006/relationships/image" Target="../media/image333.png"/><Relationship Id="rId304" Type="http://schemas.openxmlformats.org/officeDocument/2006/relationships/image" Target="../media/image347.png"/><Relationship Id="rId346" Type="http://schemas.openxmlformats.org/officeDocument/2006/relationships/image" Target="../media/image394.png"/><Relationship Id="rId388" Type="http://schemas.openxmlformats.org/officeDocument/2006/relationships/image" Target="../media/image436.png"/><Relationship Id="rId511" Type="http://schemas.openxmlformats.org/officeDocument/2006/relationships/image" Target="../media/image559.png"/><Relationship Id="rId85" Type="http://schemas.openxmlformats.org/officeDocument/2006/relationships/image" Target="../media/image128.png"/><Relationship Id="rId150" Type="http://schemas.openxmlformats.org/officeDocument/2006/relationships/image" Target="../media/image193.png"/><Relationship Id="rId192" Type="http://schemas.openxmlformats.org/officeDocument/2006/relationships/image" Target="../media/image235.png"/><Relationship Id="rId206" Type="http://schemas.openxmlformats.org/officeDocument/2006/relationships/image" Target="../media/image249.png"/><Relationship Id="rId413" Type="http://schemas.openxmlformats.org/officeDocument/2006/relationships/image" Target="../media/image461.png"/><Relationship Id="rId248" Type="http://schemas.openxmlformats.org/officeDocument/2006/relationships/image" Target="../media/image291.png"/><Relationship Id="rId455" Type="http://schemas.openxmlformats.org/officeDocument/2006/relationships/image" Target="../media/image503.png"/><Relationship Id="rId497" Type="http://schemas.openxmlformats.org/officeDocument/2006/relationships/image" Target="../media/image545.png"/><Relationship Id="rId12" Type="http://schemas.openxmlformats.org/officeDocument/2006/relationships/image" Target="../media/image55.png"/><Relationship Id="rId108" Type="http://schemas.openxmlformats.org/officeDocument/2006/relationships/image" Target="../media/image151.png"/><Relationship Id="rId315" Type="http://schemas.openxmlformats.org/officeDocument/2006/relationships/image" Target="../media/image358.png"/><Relationship Id="rId357" Type="http://schemas.openxmlformats.org/officeDocument/2006/relationships/image" Target="../media/image405.png"/><Relationship Id="rId522" Type="http://schemas.openxmlformats.org/officeDocument/2006/relationships/image" Target="../media/image574.png"/><Relationship Id="rId54" Type="http://schemas.openxmlformats.org/officeDocument/2006/relationships/image" Target="../media/image97.png"/><Relationship Id="rId96" Type="http://schemas.openxmlformats.org/officeDocument/2006/relationships/image" Target="../media/image139.png"/><Relationship Id="rId161" Type="http://schemas.openxmlformats.org/officeDocument/2006/relationships/image" Target="../media/image204.png"/><Relationship Id="rId217" Type="http://schemas.openxmlformats.org/officeDocument/2006/relationships/image" Target="../media/image260.png"/><Relationship Id="rId399" Type="http://schemas.openxmlformats.org/officeDocument/2006/relationships/image" Target="../media/image447.png"/><Relationship Id="rId259" Type="http://schemas.openxmlformats.org/officeDocument/2006/relationships/image" Target="../media/image302.png"/><Relationship Id="rId424" Type="http://schemas.openxmlformats.org/officeDocument/2006/relationships/image" Target="../media/image472.png"/><Relationship Id="rId466" Type="http://schemas.openxmlformats.org/officeDocument/2006/relationships/image" Target="../media/image514.png"/><Relationship Id="rId23" Type="http://schemas.openxmlformats.org/officeDocument/2006/relationships/image" Target="../media/image66.png"/><Relationship Id="rId119" Type="http://schemas.openxmlformats.org/officeDocument/2006/relationships/image" Target="../media/image162.png"/><Relationship Id="rId270" Type="http://schemas.openxmlformats.org/officeDocument/2006/relationships/image" Target="../media/image313.png"/><Relationship Id="rId326" Type="http://schemas.openxmlformats.org/officeDocument/2006/relationships/image" Target="../media/image374.png"/><Relationship Id="rId65" Type="http://schemas.openxmlformats.org/officeDocument/2006/relationships/image" Target="../media/image108.png"/><Relationship Id="rId130" Type="http://schemas.openxmlformats.org/officeDocument/2006/relationships/image" Target="../media/image173.png"/><Relationship Id="rId368" Type="http://schemas.openxmlformats.org/officeDocument/2006/relationships/image" Target="../media/image416.png"/><Relationship Id="rId172" Type="http://schemas.openxmlformats.org/officeDocument/2006/relationships/image" Target="../media/image215.png"/><Relationship Id="rId228" Type="http://schemas.openxmlformats.org/officeDocument/2006/relationships/image" Target="../media/image271.png"/><Relationship Id="rId435" Type="http://schemas.openxmlformats.org/officeDocument/2006/relationships/image" Target="../media/image483.png"/><Relationship Id="rId477" Type="http://schemas.openxmlformats.org/officeDocument/2006/relationships/image" Target="../media/image525.png"/><Relationship Id="rId281" Type="http://schemas.openxmlformats.org/officeDocument/2006/relationships/image" Target="../media/image324.png"/><Relationship Id="rId337" Type="http://schemas.openxmlformats.org/officeDocument/2006/relationships/image" Target="../media/image385.png"/><Relationship Id="rId502" Type="http://schemas.openxmlformats.org/officeDocument/2006/relationships/image" Target="../media/image550.png"/><Relationship Id="rId34" Type="http://schemas.openxmlformats.org/officeDocument/2006/relationships/image" Target="../media/image77.png"/><Relationship Id="rId76" Type="http://schemas.openxmlformats.org/officeDocument/2006/relationships/image" Target="../media/image119.png"/><Relationship Id="rId141" Type="http://schemas.openxmlformats.org/officeDocument/2006/relationships/image" Target="../media/image184.png"/><Relationship Id="rId379" Type="http://schemas.openxmlformats.org/officeDocument/2006/relationships/image" Target="../media/image427.png"/><Relationship Id="rId7" Type="http://schemas.openxmlformats.org/officeDocument/2006/relationships/image" Target="../media/image50.png"/><Relationship Id="rId183" Type="http://schemas.openxmlformats.org/officeDocument/2006/relationships/image" Target="../media/image226.png"/><Relationship Id="rId239" Type="http://schemas.openxmlformats.org/officeDocument/2006/relationships/image" Target="../media/image282.png"/><Relationship Id="rId390" Type="http://schemas.openxmlformats.org/officeDocument/2006/relationships/image" Target="../media/image438.png"/><Relationship Id="rId404" Type="http://schemas.openxmlformats.org/officeDocument/2006/relationships/image" Target="../media/image452.png"/><Relationship Id="rId446" Type="http://schemas.openxmlformats.org/officeDocument/2006/relationships/image" Target="../media/image494.png"/><Relationship Id="rId250" Type="http://schemas.openxmlformats.org/officeDocument/2006/relationships/image" Target="../media/image293.png"/><Relationship Id="rId292" Type="http://schemas.openxmlformats.org/officeDocument/2006/relationships/image" Target="../media/image335.png"/><Relationship Id="rId306" Type="http://schemas.openxmlformats.org/officeDocument/2006/relationships/image" Target="../media/image349.png"/><Relationship Id="rId488" Type="http://schemas.openxmlformats.org/officeDocument/2006/relationships/image" Target="../media/image536.png"/><Relationship Id="rId45" Type="http://schemas.openxmlformats.org/officeDocument/2006/relationships/image" Target="../media/image88.png"/><Relationship Id="rId87" Type="http://schemas.openxmlformats.org/officeDocument/2006/relationships/image" Target="../media/image130.png"/><Relationship Id="rId110" Type="http://schemas.openxmlformats.org/officeDocument/2006/relationships/image" Target="../media/image153.png"/><Relationship Id="rId348" Type="http://schemas.openxmlformats.org/officeDocument/2006/relationships/image" Target="../media/image396.png"/><Relationship Id="rId513" Type="http://schemas.openxmlformats.org/officeDocument/2006/relationships/image" Target="../media/image561.png"/><Relationship Id="rId152" Type="http://schemas.openxmlformats.org/officeDocument/2006/relationships/image" Target="../media/image195.png"/><Relationship Id="rId194" Type="http://schemas.openxmlformats.org/officeDocument/2006/relationships/image" Target="../media/image237.png"/><Relationship Id="rId208" Type="http://schemas.openxmlformats.org/officeDocument/2006/relationships/image" Target="../media/image251.png"/><Relationship Id="rId415" Type="http://schemas.openxmlformats.org/officeDocument/2006/relationships/image" Target="../media/image463.png"/><Relationship Id="rId457" Type="http://schemas.openxmlformats.org/officeDocument/2006/relationships/image" Target="../media/image505.png"/><Relationship Id="rId261" Type="http://schemas.openxmlformats.org/officeDocument/2006/relationships/image" Target="../media/image304.png"/><Relationship Id="rId499" Type="http://schemas.openxmlformats.org/officeDocument/2006/relationships/image" Target="../media/image547.png"/><Relationship Id="rId14" Type="http://schemas.openxmlformats.org/officeDocument/2006/relationships/image" Target="../media/image57.png"/><Relationship Id="rId56" Type="http://schemas.openxmlformats.org/officeDocument/2006/relationships/image" Target="../media/image99.png"/><Relationship Id="rId317" Type="http://schemas.openxmlformats.org/officeDocument/2006/relationships/image" Target="../media/image360.png"/><Relationship Id="rId359" Type="http://schemas.openxmlformats.org/officeDocument/2006/relationships/image" Target="../media/image407.png"/><Relationship Id="rId524" Type="http://schemas.openxmlformats.org/officeDocument/2006/relationships/image" Target="../media/image576.png"/><Relationship Id="rId98" Type="http://schemas.openxmlformats.org/officeDocument/2006/relationships/image" Target="../media/image141.png"/><Relationship Id="rId121" Type="http://schemas.openxmlformats.org/officeDocument/2006/relationships/image" Target="../media/image164.png"/><Relationship Id="rId163" Type="http://schemas.openxmlformats.org/officeDocument/2006/relationships/image" Target="../media/image206.png"/><Relationship Id="rId219" Type="http://schemas.openxmlformats.org/officeDocument/2006/relationships/image" Target="../media/image262.png"/><Relationship Id="rId370" Type="http://schemas.openxmlformats.org/officeDocument/2006/relationships/image" Target="../media/image418.png"/><Relationship Id="rId426" Type="http://schemas.openxmlformats.org/officeDocument/2006/relationships/image" Target="../media/image474.png"/><Relationship Id="rId230" Type="http://schemas.openxmlformats.org/officeDocument/2006/relationships/image" Target="../media/image273.png"/><Relationship Id="rId468" Type="http://schemas.openxmlformats.org/officeDocument/2006/relationships/image" Target="../media/image516.png"/><Relationship Id="rId25" Type="http://schemas.openxmlformats.org/officeDocument/2006/relationships/image" Target="../media/image68.png"/><Relationship Id="rId67" Type="http://schemas.openxmlformats.org/officeDocument/2006/relationships/image" Target="../media/image110.png"/><Relationship Id="rId272" Type="http://schemas.openxmlformats.org/officeDocument/2006/relationships/image" Target="../media/image315.png"/><Relationship Id="rId328" Type="http://schemas.openxmlformats.org/officeDocument/2006/relationships/image" Target="../media/image376.png"/><Relationship Id="rId132" Type="http://schemas.openxmlformats.org/officeDocument/2006/relationships/image" Target="../media/image175.png"/><Relationship Id="rId174" Type="http://schemas.openxmlformats.org/officeDocument/2006/relationships/image" Target="../media/image217.png"/><Relationship Id="rId381" Type="http://schemas.openxmlformats.org/officeDocument/2006/relationships/image" Target="../media/image429.png"/><Relationship Id="rId241" Type="http://schemas.openxmlformats.org/officeDocument/2006/relationships/image" Target="../media/image284.png"/><Relationship Id="rId437" Type="http://schemas.openxmlformats.org/officeDocument/2006/relationships/image" Target="../media/image485.png"/><Relationship Id="rId479" Type="http://schemas.openxmlformats.org/officeDocument/2006/relationships/image" Target="../media/image527.png"/><Relationship Id="rId36" Type="http://schemas.openxmlformats.org/officeDocument/2006/relationships/image" Target="../media/image79.png"/><Relationship Id="rId283" Type="http://schemas.openxmlformats.org/officeDocument/2006/relationships/image" Target="../media/image326.png"/><Relationship Id="rId339" Type="http://schemas.openxmlformats.org/officeDocument/2006/relationships/image" Target="../media/image387.png"/><Relationship Id="rId490" Type="http://schemas.openxmlformats.org/officeDocument/2006/relationships/image" Target="../media/image538.png"/><Relationship Id="rId504" Type="http://schemas.openxmlformats.org/officeDocument/2006/relationships/image" Target="../media/image552.png"/><Relationship Id="rId78" Type="http://schemas.openxmlformats.org/officeDocument/2006/relationships/image" Target="../media/image121.png"/><Relationship Id="rId101" Type="http://schemas.openxmlformats.org/officeDocument/2006/relationships/image" Target="../media/image144.png"/><Relationship Id="rId143" Type="http://schemas.openxmlformats.org/officeDocument/2006/relationships/image" Target="../media/image186.png"/><Relationship Id="rId185" Type="http://schemas.openxmlformats.org/officeDocument/2006/relationships/image" Target="../media/image228.png"/><Relationship Id="rId350" Type="http://schemas.openxmlformats.org/officeDocument/2006/relationships/image" Target="../media/image398.png"/><Relationship Id="rId406" Type="http://schemas.openxmlformats.org/officeDocument/2006/relationships/image" Target="../media/image454.png"/><Relationship Id="rId9" Type="http://schemas.openxmlformats.org/officeDocument/2006/relationships/image" Target="../media/image52.png"/><Relationship Id="rId210" Type="http://schemas.openxmlformats.org/officeDocument/2006/relationships/image" Target="../media/image253.png"/><Relationship Id="rId392" Type="http://schemas.openxmlformats.org/officeDocument/2006/relationships/image" Target="../media/image440.png"/><Relationship Id="rId448" Type="http://schemas.openxmlformats.org/officeDocument/2006/relationships/image" Target="../media/image496.png"/><Relationship Id="rId252" Type="http://schemas.openxmlformats.org/officeDocument/2006/relationships/image" Target="../media/image295.png"/><Relationship Id="rId294" Type="http://schemas.openxmlformats.org/officeDocument/2006/relationships/image" Target="../media/image337.png"/><Relationship Id="rId308" Type="http://schemas.openxmlformats.org/officeDocument/2006/relationships/image" Target="../media/image351.png"/><Relationship Id="rId515" Type="http://schemas.openxmlformats.org/officeDocument/2006/relationships/image" Target="../media/image563.png"/><Relationship Id="rId47" Type="http://schemas.openxmlformats.org/officeDocument/2006/relationships/image" Target="../media/image90.png"/><Relationship Id="rId89" Type="http://schemas.openxmlformats.org/officeDocument/2006/relationships/image" Target="../media/image132.png"/><Relationship Id="rId112" Type="http://schemas.openxmlformats.org/officeDocument/2006/relationships/image" Target="../media/image155.png"/><Relationship Id="rId154" Type="http://schemas.openxmlformats.org/officeDocument/2006/relationships/image" Target="../media/image197.png"/><Relationship Id="rId361" Type="http://schemas.openxmlformats.org/officeDocument/2006/relationships/image" Target="../media/image409.png"/><Relationship Id="rId196" Type="http://schemas.openxmlformats.org/officeDocument/2006/relationships/image" Target="../media/image239.png"/><Relationship Id="rId417" Type="http://schemas.openxmlformats.org/officeDocument/2006/relationships/image" Target="../media/image465.png"/><Relationship Id="rId459" Type="http://schemas.openxmlformats.org/officeDocument/2006/relationships/image" Target="../media/image507.png"/><Relationship Id="rId16" Type="http://schemas.openxmlformats.org/officeDocument/2006/relationships/image" Target="../media/image59.png"/><Relationship Id="rId221" Type="http://schemas.openxmlformats.org/officeDocument/2006/relationships/image" Target="../media/image264.png"/><Relationship Id="rId263" Type="http://schemas.openxmlformats.org/officeDocument/2006/relationships/image" Target="../media/image306.png"/><Relationship Id="rId319" Type="http://schemas.openxmlformats.org/officeDocument/2006/relationships/image" Target="../media/image584.png"/><Relationship Id="rId470" Type="http://schemas.openxmlformats.org/officeDocument/2006/relationships/image" Target="../media/image518.png"/><Relationship Id="rId526" Type="http://schemas.openxmlformats.org/officeDocument/2006/relationships/image" Target="../media/image578.png"/><Relationship Id="rId58" Type="http://schemas.openxmlformats.org/officeDocument/2006/relationships/image" Target="../media/image101.png"/><Relationship Id="rId123" Type="http://schemas.openxmlformats.org/officeDocument/2006/relationships/image" Target="../media/image166.png"/><Relationship Id="rId330" Type="http://schemas.openxmlformats.org/officeDocument/2006/relationships/image" Target="../media/image378.png"/><Relationship Id="rId165" Type="http://schemas.openxmlformats.org/officeDocument/2006/relationships/image" Target="../media/image208.png"/><Relationship Id="rId372" Type="http://schemas.openxmlformats.org/officeDocument/2006/relationships/image" Target="../media/image420.png"/><Relationship Id="rId428" Type="http://schemas.openxmlformats.org/officeDocument/2006/relationships/image" Target="../media/image476.png"/><Relationship Id="rId232" Type="http://schemas.openxmlformats.org/officeDocument/2006/relationships/image" Target="../media/image275.png"/><Relationship Id="rId274" Type="http://schemas.openxmlformats.org/officeDocument/2006/relationships/image" Target="../media/image317.png"/><Relationship Id="rId481" Type="http://schemas.openxmlformats.org/officeDocument/2006/relationships/image" Target="../media/image529.png"/><Relationship Id="rId27" Type="http://schemas.openxmlformats.org/officeDocument/2006/relationships/image" Target="../media/image70.png"/><Relationship Id="rId69" Type="http://schemas.openxmlformats.org/officeDocument/2006/relationships/image" Target="../media/image112.png"/><Relationship Id="rId134" Type="http://schemas.openxmlformats.org/officeDocument/2006/relationships/image" Target="../media/image177.png"/><Relationship Id="rId80" Type="http://schemas.openxmlformats.org/officeDocument/2006/relationships/image" Target="../media/image123.png"/><Relationship Id="rId176" Type="http://schemas.openxmlformats.org/officeDocument/2006/relationships/image" Target="../media/image219.png"/><Relationship Id="rId341" Type="http://schemas.openxmlformats.org/officeDocument/2006/relationships/image" Target="../media/image389.png"/><Relationship Id="rId383" Type="http://schemas.openxmlformats.org/officeDocument/2006/relationships/image" Target="../media/image431.png"/><Relationship Id="rId439" Type="http://schemas.openxmlformats.org/officeDocument/2006/relationships/image" Target="../media/image487.png"/><Relationship Id="rId201" Type="http://schemas.openxmlformats.org/officeDocument/2006/relationships/image" Target="../media/image244.png"/><Relationship Id="rId243" Type="http://schemas.openxmlformats.org/officeDocument/2006/relationships/image" Target="../media/image286.png"/><Relationship Id="rId285" Type="http://schemas.openxmlformats.org/officeDocument/2006/relationships/image" Target="../media/image328.png"/><Relationship Id="rId450" Type="http://schemas.openxmlformats.org/officeDocument/2006/relationships/image" Target="../media/image498.png"/><Relationship Id="rId506" Type="http://schemas.openxmlformats.org/officeDocument/2006/relationships/image" Target="../media/image554.png"/><Relationship Id="rId38" Type="http://schemas.openxmlformats.org/officeDocument/2006/relationships/image" Target="../media/image81.png"/><Relationship Id="rId103" Type="http://schemas.openxmlformats.org/officeDocument/2006/relationships/image" Target="../media/image146.png"/><Relationship Id="rId310" Type="http://schemas.openxmlformats.org/officeDocument/2006/relationships/image" Target="../media/image353.png"/><Relationship Id="rId492" Type="http://schemas.openxmlformats.org/officeDocument/2006/relationships/image" Target="../media/image540.png"/><Relationship Id="rId91" Type="http://schemas.openxmlformats.org/officeDocument/2006/relationships/image" Target="../media/image134.png"/><Relationship Id="rId145" Type="http://schemas.openxmlformats.org/officeDocument/2006/relationships/image" Target="../media/image188.png"/><Relationship Id="rId187" Type="http://schemas.openxmlformats.org/officeDocument/2006/relationships/image" Target="../media/image230.png"/><Relationship Id="rId352" Type="http://schemas.openxmlformats.org/officeDocument/2006/relationships/image" Target="../media/image400.png"/><Relationship Id="rId394" Type="http://schemas.openxmlformats.org/officeDocument/2006/relationships/image" Target="../media/image442.png"/><Relationship Id="rId408" Type="http://schemas.openxmlformats.org/officeDocument/2006/relationships/image" Target="../media/image456.png"/><Relationship Id="rId212" Type="http://schemas.openxmlformats.org/officeDocument/2006/relationships/image" Target="../media/image255.png"/><Relationship Id="rId254" Type="http://schemas.openxmlformats.org/officeDocument/2006/relationships/image" Target="../media/image297.png"/><Relationship Id="rId49" Type="http://schemas.openxmlformats.org/officeDocument/2006/relationships/image" Target="../media/image92.png"/><Relationship Id="rId114" Type="http://schemas.openxmlformats.org/officeDocument/2006/relationships/image" Target="../media/image157.png"/><Relationship Id="rId296" Type="http://schemas.openxmlformats.org/officeDocument/2006/relationships/image" Target="../media/image339.png"/><Relationship Id="rId461" Type="http://schemas.openxmlformats.org/officeDocument/2006/relationships/image" Target="../media/image509.png"/><Relationship Id="rId517" Type="http://schemas.openxmlformats.org/officeDocument/2006/relationships/image" Target="../media/image565.png"/><Relationship Id="rId60" Type="http://schemas.openxmlformats.org/officeDocument/2006/relationships/image" Target="../media/image103.png"/><Relationship Id="rId156" Type="http://schemas.openxmlformats.org/officeDocument/2006/relationships/image" Target="../media/image199.png"/><Relationship Id="rId198" Type="http://schemas.openxmlformats.org/officeDocument/2006/relationships/image" Target="../media/image241.png"/><Relationship Id="rId321" Type="http://schemas.openxmlformats.org/officeDocument/2006/relationships/image" Target="../media/image604.png"/><Relationship Id="rId363" Type="http://schemas.openxmlformats.org/officeDocument/2006/relationships/image" Target="../media/image411.png"/><Relationship Id="rId419" Type="http://schemas.openxmlformats.org/officeDocument/2006/relationships/image" Target="../media/image467.png"/><Relationship Id="rId223" Type="http://schemas.openxmlformats.org/officeDocument/2006/relationships/image" Target="../media/image266.png"/><Relationship Id="rId430" Type="http://schemas.openxmlformats.org/officeDocument/2006/relationships/image" Target="../media/image478.png"/><Relationship Id="rId18" Type="http://schemas.openxmlformats.org/officeDocument/2006/relationships/image" Target="../media/image61.png"/><Relationship Id="rId265" Type="http://schemas.openxmlformats.org/officeDocument/2006/relationships/image" Target="../media/image308.png"/><Relationship Id="rId472" Type="http://schemas.openxmlformats.org/officeDocument/2006/relationships/image" Target="../media/image520.png"/><Relationship Id="rId528" Type="http://schemas.openxmlformats.org/officeDocument/2006/relationships/image" Target="../media/image580.png"/><Relationship Id="rId125" Type="http://schemas.openxmlformats.org/officeDocument/2006/relationships/image" Target="../media/image168.png"/><Relationship Id="rId167" Type="http://schemas.openxmlformats.org/officeDocument/2006/relationships/image" Target="../media/image210.png"/><Relationship Id="rId332" Type="http://schemas.openxmlformats.org/officeDocument/2006/relationships/image" Target="../media/image380.png"/><Relationship Id="rId374" Type="http://schemas.openxmlformats.org/officeDocument/2006/relationships/image" Target="../media/image422.png"/><Relationship Id="rId71" Type="http://schemas.openxmlformats.org/officeDocument/2006/relationships/image" Target="../media/image114.png"/><Relationship Id="rId234" Type="http://schemas.openxmlformats.org/officeDocument/2006/relationships/image" Target="../media/image277.png"/><Relationship Id="rId2" Type="http://schemas.openxmlformats.org/officeDocument/2006/relationships/image" Target="../media/image45.png"/><Relationship Id="rId29" Type="http://schemas.openxmlformats.org/officeDocument/2006/relationships/image" Target="../media/image72.png"/><Relationship Id="rId276" Type="http://schemas.openxmlformats.org/officeDocument/2006/relationships/image" Target="../media/image319.png"/><Relationship Id="rId441" Type="http://schemas.openxmlformats.org/officeDocument/2006/relationships/image" Target="../media/image489.png"/><Relationship Id="rId483" Type="http://schemas.openxmlformats.org/officeDocument/2006/relationships/image" Target="../media/image531.png"/><Relationship Id="rId40" Type="http://schemas.openxmlformats.org/officeDocument/2006/relationships/image" Target="../media/image83.png"/><Relationship Id="rId136" Type="http://schemas.openxmlformats.org/officeDocument/2006/relationships/image" Target="../media/image179.png"/><Relationship Id="rId178" Type="http://schemas.openxmlformats.org/officeDocument/2006/relationships/image" Target="../media/image221.png"/><Relationship Id="rId301" Type="http://schemas.openxmlformats.org/officeDocument/2006/relationships/image" Target="../media/image344.png"/><Relationship Id="rId343" Type="http://schemas.openxmlformats.org/officeDocument/2006/relationships/image" Target="../media/image391.png"/><Relationship Id="rId82" Type="http://schemas.openxmlformats.org/officeDocument/2006/relationships/image" Target="../media/image125.png"/><Relationship Id="rId203" Type="http://schemas.openxmlformats.org/officeDocument/2006/relationships/image" Target="../media/image246.png"/><Relationship Id="rId385" Type="http://schemas.openxmlformats.org/officeDocument/2006/relationships/image" Target="../media/image433.png"/><Relationship Id="rId245" Type="http://schemas.openxmlformats.org/officeDocument/2006/relationships/image" Target="../media/image288.png"/><Relationship Id="rId287" Type="http://schemas.openxmlformats.org/officeDocument/2006/relationships/image" Target="../media/image330.png"/><Relationship Id="rId410" Type="http://schemas.openxmlformats.org/officeDocument/2006/relationships/image" Target="../media/image458.png"/><Relationship Id="rId452" Type="http://schemas.openxmlformats.org/officeDocument/2006/relationships/image" Target="../media/image500.png"/><Relationship Id="rId494" Type="http://schemas.openxmlformats.org/officeDocument/2006/relationships/image" Target="../media/image542.png"/><Relationship Id="rId508" Type="http://schemas.openxmlformats.org/officeDocument/2006/relationships/image" Target="../media/image556.png"/><Relationship Id="rId105" Type="http://schemas.openxmlformats.org/officeDocument/2006/relationships/image" Target="../media/image148.png"/><Relationship Id="rId147" Type="http://schemas.openxmlformats.org/officeDocument/2006/relationships/image" Target="../media/image190.png"/><Relationship Id="rId312" Type="http://schemas.openxmlformats.org/officeDocument/2006/relationships/image" Target="../media/image355.png"/><Relationship Id="rId354" Type="http://schemas.openxmlformats.org/officeDocument/2006/relationships/image" Target="../media/image402.png"/><Relationship Id="rId51" Type="http://schemas.openxmlformats.org/officeDocument/2006/relationships/image" Target="../media/image94.png"/><Relationship Id="rId93" Type="http://schemas.openxmlformats.org/officeDocument/2006/relationships/image" Target="../media/image136.png"/><Relationship Id="rId189" Type="http://schemas.openxmlformats.org/officeDocument/2006/relationships/image" Target="../media/image232.png"/><Relationship Id="rId396" Type="http://schemas.openxmlformats.org/officeDocument/2006/relationships/image" Target="../media/image444.png"/><Relationship Id="rId214" Type="http://schemas.openxmlformats.org/officeDocument/2006/relationships/image" Target="../media/image257.png"/><Relationship Id="rId256" Type="http://schemas.openxmlformats.org/officeDocument/2006/relationships/image" Target="../media/image299.png"/><Relationship Id="rId298" Type="http://schemas.openxmlformats.org/officeDocument/2006/relationships/image" Target="../media/image341.png"/><Relationship Id="rId421" Type="http://schemas.openxmlformats.org/officeDocument/2006/relationships/image" Target="../media/image469.png"/><Relationship Id="rId463" Type="http://schemas.openxmlformats.org/officeDocument/2006/relationships/image" Target="../media/image511.png"/><Relationship Id="rId519" Type="http://schemas.openxmlformats.org/officeDocument/2006/relationships/image" Target="../media/image567.png"/><Relationship Id="rId116" Type="http://schemas.openxmlformats.org/officeDocument/2006/relationships/image" Target="../media/image159.png"/><Relationship Id="rId158" Type="http://schemas.openxmlformats.org/officeDocument/2006/relationships/image" Target="../media/image201.png"/><Relationship Id="rId323" Type="http://schemas.openxmlformats.org/officeDocument/2006/relationships/image" Target="../media/image606.png"/><Relationship Id="rId530" Type="http://schemas.openxmlformats.org/officeDocument/2006/relationships/image" Target="../media/image582.png"/><Relationship Id="rId20" Type="http://schemas.openxmlformats.org/officeDocument/2006/relationships/image" Target="../media/image63.png"/><Relationship Id="rId62" Type="http://schemas.openxmlformats.org/officeDocument/2006/relationships/image" Target="../media/image105.png"/><Relationship Id="rId365" Type="http://schemas.openxmlformats.org/officeDocument/2006/relationships/image" Target="../media/image413.png"/><Relationship Id="rId225" Type="http://schemas.openxmlformats.org/officeDocument/2006/relationships/image" Target="../media/image268.png"/><Relationship Id="rId267" Type="http://schemas.openxmlformats.org/officeDocument/2006/relationships/image" Target="../media/image310.png"/><Relationship Id="rId432" Type="http://schemas.openxmlformats.org/officeDocument/2006/relationships/image" Target="../media/image480.png"/><Relationship Id="rId474" Type="http://schemas.openxmlformats.org/officeDocument/2006/relationships/image" Target="../media/image522.png"/><Relationship Id="rId127" Type="http://schemas.openxmlformats.org/officeDocument/2006/relationships/image" Target="../media/image170.png"/><Relationship Id="rId31" Type="http://schemas.openxmlformats.org/officeDocument/2006/relationships/image" Target="../media/image74.png"/><Relationship Id="rId73" Type="http://schemas.openxmlformats.org/officeDocument/2006/relationships/image" Target="../media/image116.png"/><Relationship Id="rId169" Type="http://schemas.openxmlformats.org/officeDocument/2006/relationships/image" Target="../media/image212.png"/><Relationship Id="rId334" Type="http://schemas.openxmlformats.org/officeDocument/2006/relationships/image" Target="../media/image382.png"/><Relationship Id="rId376" Type="http://schemas.openxmlformats.org/officeDocument/2006/relationships/image" Target="../media/image424.png"/><Relationship Id="rId4" Type="http://schemas.openxmlformats.org/officeDocument/2006/relationships/image" Target="../media/image47.png"/><Relationship Id="rId180" Type="http://schemas.openxmlformats.org/officeDocument/2006/relationships/image" Target="../media/image223.png"/><Relationship Id="rId236" Type="http://schemas.openxmlformats.org/officeDocument/2006/relationships/image" Target="../media/image279.png"/><Relationship Id="rId278" Type="http://schemas.openxmlformats.org/officeDocument/2006/relationships/image" Target="../media/image321.png"/><Relationship Id="rId401" Type="http://schemas.openxmlformats.org/officeDocument/2006/relationships/image" Target="../media/image449.png"/><Relationship Id="rId443" Type="http://schemas.openxmlformats.org/officeDocument/2006/relationships/image" Target="../media/image491.png"/><Relationship Id="rId303" Type="http://schemas.openxmlformats.org/officeDocument/2006/relationships/image" Target="../media/image346.png"/><Relationship Id="rId485" Type="http://schemas.openxmlformats.org/officeDocument/2006/relationships/image" Target="../media/image533.png"/><Relationship Id="rId42" Type="http://schemas.openxmlformats.org/officeDocument/2006/relationships/image" Target="../media/image85.png"/><Relationship Id="rId84" Type="http://schemas.openxmlformats.org/officeDocument/2006/relationships/image" Target="../media/image127.png"/><Relationship Id="rId138" Type="http://schemas.openxmlformats.org/officeDocument/2006/relationships/image" Target="../media/image181.png"/><Relationship Id="rId345" Type="http://schemas.openxmlformats.org/officeDocument/2006/relationships/image" Target="../media/image393.png"/><Relationship Id="rId387" Type="http://schemas.openxmlformats.org/officeDocument/2006/relationships/image" Target="../media/image435.png"/><Relationship Id="rId510" Type="http://schemas.openxmlformats.org/officeDocument/2006/relationships/image" Target="../media/image558.png"/><Relationship Id="rId191" Type="http://schemas.openxmlformats.org/officeDocument/2006/relationships/image" Target="../media/image234.png"/><Relationship Id="rId205" Type="http://schemas.openxmlformats.org/officeDocument/2006/relationships/image" Target="../media/image248.png"/><Relationship Id="rId247" Type="http://schemas.openxmlformats.org/officeDocument/2006/relationships/image" Target="../media/image290.png"/><Relationship Id="rId412" Type="http://schemas.openxmlformats.org/officeDocument/2006/relationships/image" Target="../media/image460.png"/><Relationship Id="rId107" Type="http://schemas.openxmlformats.org/officeDocument/2006/relationships/image" Target="../media/image150.png"/><Relationship Id="rId289" Type="http://schemas.openxmlformats.org/officeDocument/2006/relationships/image" Target="../media/image332.png"/><Relationship Id="rId454" Type="http://schemas.openxmlformats.org/officeDocument/2006/relationships/image" Target="../media/image502.png"/><Relationship Id="rId496" Type="http://schemas.openxmlformats.org/officeDocument/2006/relationships/image" Target="../media/image544.png"/><Relationship Id="rId11" Type="http://schemas.openxmlformats.org/officeDocument/2006/relationships/image" Target="../media/image54.png"/><Relationship Id="rId53" Type="http://schemas.openxmlformats.org/officeDocument/2006/relationships/image" Target="../media/image96.png"/><Relationship Id="rId149" Type="http://schemas.openxmlformats.org/officeDocument/2006/relationships/image" Target="../media/image192.png"/><Relationship Id="rId314" Type="http://schemas.openxmlformats.org/officeDocument/2006/relationships/image" Target="../media/image357.png"/><Relationship Id="rId356" Type="http://schemas.openxmlformats.org/officeDocument/2006/relationships/image" Target="../media/image404.png"/><Relationship Id="rId398" Type="http://schemas.openxmlformats.org/officeDocument/2006/relationships/image" Target="../media/image446.png"/><Relationship Id="rId521" Type="http://schemas.openxmlformats.org/officeDocument/2006/relationships/image" Target="../media/image573.png"/><Relationship Id="rId95" Type="http://schemas.openxmlformats.org/officeDocument/2006/relationships/image" Target="../media/image138.png"/><Relationship Id="rId160" Type="http://schemas.openxmlformats.org/officeDocument/2006/relationships/image" Target="../media/image203.png"/><Relationship Id="rId216" Type="http://schemas.openxmlformats.org/officeDocument/2006/relationships/image" Target="../media/image259.png"/><Relationship Id="rId423" Type="http://schemas.openxmlformats.org/officeDocument/2006/relationships/image" Target="../media/image471.png"/><Relationship Id="rId258" Type="http://schemas.openxmlformats.org/officeDocument/2006/relationships/image" Target="../media/image301.png"/><Relationship Id="rId465" Type="http://schemas.openxmlformats.org/officeDocument/2006/relationships/image" Target="../media/image513.png"/><Relationship Id="rId22" Type="http://schemas.openxmlformats.org/officeDocument/2006/relationships/image" Target="../media/image65.png"/><Relationship Id="rId64" Type="http://schemas.openxmlformats.org/officeDocument/2006/relationships/image" Target="../media/image107.png"/><Relationship Id="rId118" Type="http://schemas.openxmlformats.org/officeDocument/2006/relationships/image" Target="../media/image161.png"/><Relationship Id="rId325" Type="http://schemas.openxmlformats.org/officeDocument/2006/relationships/image" Target="../media/image373.png"/><Relationship Id="rId367" Type="http://schemas.openxmlformats.org/officeDocument/2006/relationships/image" Target="../media/image415.png"/><Relationship Id="rId171" Type="http://schemas.openxmlformats.org/officeDocument/2006/relationships/image" Target="../media/image214.png"/><Relationship Id="rId227" Type="http://schemas.openxmlformats.org/officeDocument/2006/relationships/image" Target="../media/image270.png"/><Relationship Id="rId269" Type="http://schemas.openxmlformats.org/officeDocument/2006/relationships/image" Target="../media/image312.png"/><Relationship Id="rId434" Type="http://schemas.openxmlformats.org/officeDocument/2006/relationships/image" Target="../media/image482.png"/><Relationship Id="rId476" Type="http://schemas.openxmlformats.org/officeDocument/2006/relationships/image" Target="../media/image524.png"/><Relationship Id="rId33" Type="http://schemas.openxmlformats.org/officeDocument/2006/relationships/image" Target="../media/image76.png"/><Relationship Id="rId129" Type="http://schemas.openxmlformats.org/officeDocument/2006/relationships/image" Target="../media/image172.png"/><Relationship Id="rId280" Type="http://schemas.openxmlformats.org/officeDocument/2006/relationships/image" Target="../media/image323.png"/><Relationship Id="rId336" Type="http://schemas.openxmlformats.org/officeDocument/2006/relationships/image" Target="../media/image384.png"/><Relationship Id="rId501" Type="http://schemas.openxmlformats.org/officeDocument/2006/relationships/image" Target="../media/image549.png"/><Relationship Id="rId75" Type="http://schemas.openxmlformats.org/officeDocument/2006/relationships/image" Target="../media/image118.png"/><Relationship Id="rId140" Type="http://schemas.openxmlformats.org/officeDocument/2006/relationships/image" Target="../media/image183.png"/><Relationship Id="rId182" Type="http://schemas.openxmlformats.org/officeDocument/2006/relationships/image" Target="../media/image225.png"/><Relationship Id="rId378" Type="http://schemas.openxmlformats.org/officeDocument/2006/relationships/image" Target="../media/image426.png"/><Relationship Id="rId403" Type="http://schemas.openxmlformats.org/officeDocument/2006/relationships/image" Target="../media/image451.png"/><Relationship Id="rId6" Type="http://schemas.openxmlformats.org/officeDocument/2006/relationships/image" Target="../media/image49.png"/><Relationship Id="rId238" Type="http://schemas.openxmlformats.org/officeDocument/2006/relationships/image" Target="../media/image281.png"/><Relationship Id="rId445" Type="http://schemas.openxmlformats.org/officeDocument/2006/relationships/image" Target="../media/image493.png"/><Relationship Id="rId487" Type="http://schemas.openxmlformats.org/officeDocument/2006/relationships/image" Target="../media/image535.png"/><Relationship Id="rId291" Type="http://schemas.openxmlformats.org/officeDocument/2006/relationships/image" Target="../media/image334.png"/><Relationship Id="rId305" Type="http://schemas.openxmlformats.org/officeDocument/2006/relationships/image" Target="../media/image348.png"/><Relationship Id="rId347" Type="http://schemas.openxmlformats.org/officeDocument/2006/relationships/image" Target="../media/image395.png"/><Relationship Id="rId512" Type="http://schemas.openxmlformats.org/officeDocument/2006/relationships/image" Target="../media/image560.png"/><Relationship Id="rId44" Type="http://schemas.openxmlformats.org/officeDocument/2006/relationships/image" Target="../media/image87.png"/><Relationship Id="rId86" Type="http://schemas.openxmlformats.org/officeDocument/2006/relationships/image" Target="../media/image129.png"/><Relationship Id="rId151" Type="http://schemas.openxmlformats.org/officeDocument/2006/relationships/image" Target="../media/image194.png"/><Relationship Id="rId389" Type="http://schemas.openxmlformats.org/officeDocument/2006/relationships/image" Target="../media/image437.png"/><Relationship Id="rId193" Type="http://schemas.openxmlformats.org/officeDocument/2006/relationships/image" Target="../media/image236.png"/><Relationship Id="rId207" Type="http://schemas.openxmlformats.org/officeDocument/2006/relationships/image" Target="../media/image250.png"/><Relationship Id="rId249" Type="http://schemas.openxmlformats.org/officeDocument/2006/relationships/image" Target="../media/image292.png"/><Relationship Id="rId414" Type="http://schemas.openxmlformats.org/officeDocument/2006/relationships/image" Target="../media/image462.png"/><Relationship Id="rId456" Type="http://schemas.openxmlformats.org/officeDocument/2006/relationships/image" Target="../media/image504.png"/><Relationship Id="rId498" Type="http://schemas.openxmlformats.org/officeDocument/2006/relationships/image" Target="../media/image546.png"/><Relationship Id="rId13" Type="http://schemas.openxmlformats.org/officeDocument/2006/relationships/image" Target="../media/image56.png"/><Relationship Id="rId109" Type="http://schemas.openxmlformats.org/officeDocument/2006/relationships/image" Target="../media/image152.png"/><Relationship Id="rId260" Type="http://schemas.openxmlformats.org/officeDocument/2006/relationships/image" Target="../media/image303.png"/><Relationship Id="rId316" Type="http://schemas.openxmlformats.org/officeDocument/2006/relationships/image" Target="../media/image359.png"/><Relationship Id="rId523" Type="http://schemas.openxmlformats.org/officeDocument/2006/relationships/image" Target="../media/image575.png"/><Relationship Id="rId55" Type="http://schemas.openxmlformats.org/officeDocument/2006/relationships/image" Target="../media/image98.png"/><Relationship Id="rId97" Type="http://schemas.openxmlformats.org/officeDocument/2006/relationships/image" Target="../media/image140.png"/><Relationship Id="rId120" Type="http://schemas.openxmlformats.org/officeDocument/2006/relationships/image" Target="../media/image163.png"/><Relationship Id="rId358" Type="http://schemas.openxmlformats.org/officeDocument/2006/relationships/image" Target="../media/image406.png"/><Relationship Id="rId162" Type="http://schemas.openxmlformats.org/officeDocument/2006/relationships/image" Target="../media/image205.png"/><Relationship Id="rId218" Type="http://schemas.openxmlformats.org/officeDocument/2006/relationships/image" Target="../media/image261.png"/><Relationship Id="rId425" Type="http://schemas.openxmlformats.org/officeDocument/2006/relationships/image" Target="../media/image473.png"/><Relationship Id="rId467" Type="http://schemas.openxmlformats.org/officeDocument/2006/relationships/image" Target="../media/image515.png"/><Relationship Id="rId271" Type="http://schemas.openxmlformats.org/officeDocument/2006/relationships/image" Target="../media/image314.png"/><Relationship Id="rId24" Type="http://schemas.openxmlformats.org/officeDocument/2006/relationships/image" Target="../media/image67.png"/><Relationship Id="rId66" Type="http://schemas.openxmlformats.org/officeDocument/2006/relationships/image" Target="../media/image109.png"/><Relationship Id="rId131" Type="http://schemas.openxmlformats.org/officeDocument/2006/relationships/image" Target="../media/image174.png"/><Relationship Id="rId327" Type="http://schemas.openxmlformats.org/officeDocument/2006/relationships/image" Target="../media/image375.png"/><Relationship Id="rId369" Type="http://schemas.openxmlformats.org/officeDocument/2006/relationships/image" Target="../media/image417.png"/><Relationship Id="rId173" Type="http://schemas.openxmlformats.org/officeDocument/2006/relationships/image" Target="../media/image216.png"/><Relationship Id="rId229" Type="http://schemas.openxmlformats.org/officeDocument/2006/relationships/image" Target="../media/image272.png"/><Relationship Id="rId380" Type="http://schemas.openxmlformats.org/officeDocument/2006/relationships/image" Target="../media/image428.png"/><Relationship Id="rId436" Type="http://schemas.openxmlformats.org/officeDocument/2006/relationships/image" Target="../media/image484.png"/><Relationship Id="rId240" Type="http://schemas.openxmlformats.org/officeDocument/2006/relationships/image" Target="../media/image283.png"/><Relationship Id="rId478" Type="http://schemas.openxmlformats.org/officeDocument/2006/relationships/image" Target="../media/image526.png"/><Relationship Id="rId35" Type="http://schemas.openxmlformats.org/officeDocument/2006/relationships/image" Target="../media/image78.png"/><Relationship Id="rId77" Type="http://schemas.openxmlformats.org/officeDocument/2006/relationships/image" Target="../media/image120.png"/><Relationship Id="rId100" Type="http://schemas.openxmlformats.org/officeDocument/2006/relationships/image" Target="../media/image143.png"/><Relationship Id="rId282" Type="http://schemas.openxmlformats.org/officeDocument/2006/relationships/image" Target="../media/image325.png"/><Relationship Id="rId338" Type="http://schemas.openxmlformats.org/officeDocument/2006/relationships/image" Target="../media/image386.png"/><Relationship Id="rId503" Type="http://schemas.openxmlformats.org/officeDocument/2006/relationships/image" Target="../media/image551.png"/><Relationship Id="rId8" Type="http://schemas.openxmlformats.org/officeDocument/2006/relationships/image" Target="../media/image51.png"/><Relationship Id="rId142" Type="http://schemas.openxmlformats.org/officeDocument/2006/relationships/image" Target="../media/image185.png"/><Relationship Id="rId184" Type="http://schemas.openxmlformats.org/officeDocument/2006/relationships/image" Target="../media/image227.png"/><Relationship Id="rId391" Type="http://schemas.openxmlformats.org/officeDocument/2006/relationships/image" Target="../media/image439.png"/><Relationship Id="rId405" Type="http://schemas.openxmlformats.org/officeDocument/2006/relationships/image" Target="../media/image453.png"/><Relationship Id="rId447" Type="http://schemas.openxmlformats.org/officeDocument/2006/relationships/image" Target="../media/image495.png"/><Relationship Id="rId251" Type="http://schemas.openxmlformats.org/officeDocument/2006/relationships/image" Target="../media/image294.png"/><Relationship Id="rId489" Type="http://schemas.openxmlformats.org/officeDocument/2006/relationships/image" Target="../media/image537.png"/><Relationship Id="rId46" Type="http://schemas.openxmlformats.org/officeDocument/2006/relationships/image" Target="../media/image89.png"/><Relationship Id="rId293" Type="http://schemas.openxmlformats.org/officeDocument/2006/relationships/image" Target="../media/image336.png"/><Relationship Id="rId307" Type="http://schemas.openxmlformats.org/officeDocument/2006/relationships/image" Target="../media/image350.png"/><Relationship Id="rId349" Type="http://schemas.openxmlformats.org/officeDocument/2006/relationships/image" Target="../media/image397.png"/><Relationship Id="rId514" Type="http://schemas.openxmlformats.org/officeDocument/2006/relationships/image" Target="../media/image562.png"/><Relationship Id="rId88" Type="http://schemas.openxmlformats.org/officeDocument/2006/relationships/image" Target="../media/image131.png"/><Relationship Id="rId111" Type="http://schemas.openxmlformats.org/officeDocument/2006/relationships/image" Target="../media/image154.png"/><Relationship Id="rId153" Type="http://schemas.openxmlformats.org/officeDocument/2006/relationships/image" Target="../media/image196.png"/><Relationship Id="rId195" Type="http://schemas.openxmlformats.org/officeDocument/2006/relationships/image" Target="../media/image238.png"/><Relationship Id="rId209" Type="http://schemas.openxmlformats.org/officeDocument/2006/relationships/image" Target="../media/image252.png"/><Relationship Id="rId360" Type="http://schemas.openxmlformats.org/officeDocument/2006/relationships/image" Target="../media/image408.png"/><Relationship Id="rId416" Type="http://schemas.openxmlformats.org/officeDocument/2006/relationships/image" Target="../media/image464.png"/><Relationship Id="rId220" Type="http://schemas.openxmlformats.org/officeDocument/2006/relationships/image" Target="../media/image263.png"/><Relationship Id="rId458" Type="http://schemas.openxmlformats.org/officeDocument/2006/relationships/image" Target="../media/image506.png"/><Relationship Id="rId15" Type="http://schemas.openxmlformats.org/officeDocument/2006/relationships/image" Target="../media/image58.png"/><Relationship Id="rId57" Type="http://schemas.openxmlformats.org/officeDocument/2006/relationships/image" Target="../media/image100.png"/><Relationship Id="rId262" Type="http://schemas.openxmlformats.org/officeDocument/2006/relationships/image" Target="../media/image305.png"/><Relationship Id="rId318" Type="http://schemas.openxmlformats.org/officeDocument/2006/relationships/image" Target="../media/image361.png"/><Relationship Id="rId525" Type="http://schemas.openxmlformats.org/officeDocument/2006/relationships/image" Target="../media/image577.png"/><Relationship Id="rId99" Type="http://schemas.openxmlformats.org/officeDocument/2006/relationships/image" Target="../media/image142.png"/><Relationship Id="rId122" Type="http://schemas.openxmlformats.org/officeDocument/2006/relationships/image" Target="../media/image165.png"/><Relationship Id="rId164" Type="http://schemas.openxmlformats.org/officeDocument/2006/relationships/image" Target="../media/image207.png"/><Relationship Id="rId371" Type="http://schemas.openxmlformats.org/officeDocument/2006/relationships/image" Target="../media/image419.png"/><Relationship Id="rId427" Type="http://schemas.openxmlformats.org/officeDocument/2006/relationships/image" Target="../media/image475.png"/><Relationship Id="rId469" Type="http://schemas.openxmlformats.org/officeDocument/2006/relationships/image" Target="../media/image517.png"/><Relationship Id="rId26" Type="http://schemas.openxmlformats.org/officeDocument/2006/relationships/image" Target="../media/image69.png"/><Relationship Id="rId231" Type="http://schemas.openxmlformats.org/officeDocument/2006/relationships/image" Target="../media/image274.png"/><Relationship Id="rId273" Type="http://schemas.openxmlformats.org/officeDocument/2006/relationships/image" Target="../media/image316.png"/><Relationship Id="rId329" Type="http://schemas.openxmlformats.org/officeDocument/2006/relationships/image" Target="../media/image377.png"/><Relationship Id="rId480" Type="http://schemas.openxmlformats.org/officeDocument/2006/relationships/image" Target="../media/image528.png"/><Relationship Id="rId68" Type="http://schemas.openxmlformats.org/officeDocument/2006/relationships/image" Target="../media/image111.png"/><Relationship Id="rId133" Type="http://schemas.openxmlformats.org/officeDocument/2006/relationships/image" Target="../media/image176.png"/><Relationship Id="rId175" Type="http://schemas.openxmlformats.org/officeDocument/2006/relationships/image" Target="../media/image218.png"/><Relationship Id="rId340" Type="http://schemas.openxmlformats.org/officeDocument/2006/relationships/image" Target="../media/image388.png"/><Relationship Id="rId200" Type="http://schemas.openxmlformats.org/officeDocument/2006/relationships/image" Target="../media/image243.png"/><Relationship Id="rId382" Type="http://schemas.openxmlformats.org/officeDocument/2006/relationships/image" Target="../media/image430.png"/><Relationship Id="rId438" Type="http://schemas.openxmlformats.org/officeDocument/2006/relationships/image" Target="../media/image486.png"/><Relationship Id="rId242" Type="http://schemas.openxmlformats.org/officeDocument/2006/relationships/image" Target="../media/image285.png"/><Relationship Id="rId284" Type="http://schemas.openxmlformats.org/officeDocument/2006/relationships/image" Target="../media/image327.png"/><Relationship Id="rId491" Type="http://schemas.openxmlformats.org/officeDocument/2006/relationships/image" Target="../media/image539.png"/><Relationship Id="rId505" Type="http://schemas.openxmlformats.org/officeDocument/2006/relationships/image" Target="../media/image553.png"/><Relationship Id="rId37" Type="http://schemas.openxmlformats.org/officeDocument/2006/relationships/image" Target="../media/image80.png"/><Relationship Id="rId79" Type="http://schemas.openxmlformats.org/officeDocument/2006/relationships/image" Target="../media/image122.png"/><Relationship Id="rId102" Type="http://schemas.openxmlformats.org/officeDocument/2006/relationships/image" Target="../media/image145.png"/><Relationship Id="rId144" Type="http://schemas.openxmlformats.org/officeDocument/2006/relationships/image" Target="../media/image187.png"/><Relationship Id="rId90" Type="http://schemas.openxmlformats.org/officeDocument/2006/relationships/image" Target="../media/image133.png"/><Relationship Id="rId186" Type="http://schemas.openxmlformats.org/officeDocument/2006/relationships/image" Target="../media/image229.png"/><Relationship Id="rId351" Type="http://schemas.openxmlformats.org/officeDocument/2006/relationships/image" Target="../media/image399.png"/><Relationship Id="rId393" Type="http://schemas.openxmlformats.org/officeDocument/2006/relationships/image" Target="../media/image441.png"/><Relationship Id="rId407" Type="http://schemas.openxmlformats.org/officeDocument/2006/relationships/image" Target="../media/image455.png"/><Relationship Id="rId449" Type="http://schemas.openxmlformats.org/officeDocument/2006/relationships/image" Target="../media/image497.png"/><Relationship Id="rId211" Type="http://schemas.openxmlformats.org/officeDocument/2006/relationships/image" Target="../media/image254.png"/><Relationship Id="rId253" Type="http://schemas.openxmlformats.org/officeDocument/2006/relationships/image" Target="../media/image296.png"/><Relationship Id="rId295" Type="http://schemas.openxmlformats.org/officeDocument/2006/relationships/image" Target="../media/image338.png"/><Relationship Id="rId309" Type="http://schemas.openxmlformats.org/officeDocument/2006/relationships/image" Target="../media/image352.png"/><Relationship Id="rId460" Type="http://schemas.openxmlformats.org/officeDocument/2006/relationships/image" Target="../media/image508.png"/><Relationship Id="rId516" Type="http://schemas.openxmlformats.org/officeDocument/2006/relationships/image" Target="../media/image564.png"/><Relationship Id="rId48" Type="http://schemas.openxmlformats.org/officeDocument/2006/relationships/image" Target="../media/image91.png"/><Relationship Id="rId113" Type="http://schemas.openxmlformats.org/officeDocument/2006/relationships/image" Target="../media/image156.png"/><Relationship Id="rId320" Type="http://schemas.openxmlformats.org/officeDocument/2006/relationships/image" Target="../media/image603.png"/><Relationship Id="rId155" Type="http://schemas.openxmlformats.org/officeDocument/2006/relationships/image" Target="../media/image198.png"/><Relationship Id="rId197" Type="http://schemas.openxmlformats.org/officeDocument/2006/relationships/image" Target="../media/image240.png"/><Relationship Id="rId362" Type="http://schemas.openxmlformats.org/officeDocument/2006/relationships/image" Target="../media/image410.png"/><Relationship Id="rId418" Type="http://schemas.openxmlformats.org/officeDocument/2006/relationships/image" Target="../media/image466.png"/><Relationship Id="rId222" Type="http://schemas.openxmlformats.org/officeDocument/2006/relationships/image" Target="../media/image265.png"/><Relationship Id="rId264" Type="http://schemas.openxmlformats.org/officeDocument/2006/relationships/image" Target="../media/image307.png"/><Relationship Id="rId471" Type="http://schemas.openxmlformats.org/officeDocument/2006/relationships/image" Target="../media/image519.png"/><Relationship Id="rId17" Type="http://schemas.openxmlformats.org/officeDocument/2006/relationships/image" Target="../media/image60.png"/><Relationship Id="rId59" Type="http://schemas.openxmlformats.org/officeDocument/2006/relationships/image" Target="../media/image102.png"/><Relationship Id="rId124" Type="http://schemas.openxmlformats.org/officeDocument/2006/relationships/image" Target="../media/image167.png"/><Relationship Id="rId527" Type="http://schemas.openxmlformats.org/officeDocument/2006/relationships/image" Target="../media/image579.png"/><Relationship Id="rId70" Type="http://schemas.openxmlformats.org/officeDocument/2006/relationships/image" Target="../media/image113.png"/><Relationship Id="rId166" Type="http://schemas.openxmlformats.org/officeDocument/2006/relationships/image" Target="../media/image209.png"/><Relationship Id="rId331" Type="http://schemas.openxmlformats.org/officeDocument/2006/relationships/image" Target="../media/image379.png"/><Relationship Id="rId373" Type="http://schemas.openxmlformats.org/officeDocument/2006/relationships/image" Target="../media/image421.png"/><Relationship Id="rId429" Type="http://schemas.openxmlformats.org/officeDocument/2006/relationships/image" Target="../media/image477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76.png"/><Relationship Id="rId440" Type="http://schemas.openxmlformats.org/officeDocument/2006/relationships/image" Target="../media/image488.png"/><Relationship Id="rId28" Type="http://schemas.openxmlformats.org/officeDocument/2006/relationships/image" Target="../media/image71.png"/><Relationship Id="rId275" Type="http://schemas.openxmlformats.org/officeDocument/2006/relationships/image" Target="../media/image318.png"/><Relationship Id="rId300" Type="http://schemas.openxmlformats.org/officeDocument/2006/relationships/image" Target="../media/image343.png"/><Relationship Id="rId482" Type="http://schemas.openxmlformats.org/officeDocument/2006/relationships/image" Target="../media/image530.png"/><Relationship Id="rId81" Type="http://schemas.openxmlformats.org/officeDocument/2006/relationships/image" Target="../media/image124.png"/><Relationship Id="rId135" Type="http://schemas.openxmlformats.org/officeDocument/2006/relationships/image" Target="../media/image178.png"/><Relationship Id="rId177" Type="http://schemas.openxmlformats.org/officeDocument/2006/relationships/image" Target="../media/image220.png"/><Relationship Id="rId342" Type="http://schemas.openxmlformats.org/officeDocument/2006/relationships/image" Target="../media/image390.png"/><Relationship Id="rId384" Type="http://schemas.openxmlformats.org/officeDocument/2006/relationships/image" Target="../media/image432.png"/><Relationship Id="rId202" Type="http://schemas.openxmlformats.org/officeDocument/2006/relationships/image" Target="../media/image245.png"/><Relationship Id="rId244" Type="http://schemas.openxmlformats.org/officeDocument/2006/relationships/image" Target="../media/image287.png"/><Relationship Id="rId39" Type="http://schemas.openxmlformats.org/officeDocument/2006/relationships/image" Target="../media/image82.png"/><Relationship Id="rId286" Type="http://schemas.openxmlformats.org/officeDocument/2006/relationships/image" Target="../media/image329.png"/><Relationship Id="rId451" Type="http://schemas.openxmlformats.org/officeDocument/2006/relationships/image" Target="../media/image499.png"/><Relationship Id="rId493" Type="http://schemas.openxmlformats.org/officeDocument/2006/relationships/image" Target="../media/image541.png"/><Relationship Id="rId507" Type="http://schemas.openxmlformats.org/officeDocument/2006/relationships/image" Target="../media/image555.png"/><Relationship Id="rId50" Type="http://schemas.openxmlformats.org/officeDocument/2006/relationships/image" Target="../media/image93.png"/><Relationship Id="rId104" Type="http://schemas.openxmlformats.org/officeDocument/2006/relationships/image" Target="../media/image147.png"/><Relationship Id="rId146" Type="http://schemas.openxmlformats.org/officeDocument/2006/relationships/image" Target="../media/image189.png"/><Relationship Id="rId188" Type="http://schemas.openxmlformats.org/officeDocument/2006/relationships/image" Target="../media/image231.png"/><Relationship Id="rId311" Type="http://schemas.openxmlformats.org/officeDocument/2006/relationships/image" Target="../media/image354.png"/><Relationship Id="rId353" Type="http://schemas.openxmlformats.org/officeDocument/2006/relationships/image" Target="../media/image401.png"/><Relationship Id="rId395" Type="http://schemas.openxmlformats.org/officeDocument/2006/relationships/image" Target="../media/image443.png"/><Relationship Id="rId409" Type="http://schemas.openxmlformats.org/officeDocument/2006/relationships/image" Target="../media/image457.png"/><Relationship Id="rId92" Type="http://schemas.openxmlformats.org/officeDocument/2006/relationships/image" Target="../media/image135.png"/><Relationship Id="rId213" Type="http://schemas.openxmlformats.org/officeDocument/2006/relationships/image" Target="../media/image256.png"/><Relationship Id="rId420" Type="http://schemas.openxmlformats.org/officeDocument/2006/relationships/image" Target="../media/image468.png"/><Relationship Id="rId255" Type="http://schemas.openxmlformats.org/officeDocument/2006/relationships/image" Target="../media/image298.png"/><Relationship Id="rId297" Type="http://schemas.openxmlformats.org/officeDocument/2006/relationships/image" Target="../media/image340.png"/><Relationship Id="rId462" Type="http://schemas.openxmlformats.org/officeDocument/2006/relationships/image" Target="../media/image510.png"/><Relationship Id="rId518" Type="http://schemas.openxmlformats.org/officeDocument/2006/relationships/image" Target="../media/image566.png"/><Relationship Id="rId115" Type="http://schemas.openxmlformats.org/officeDocument/2006/relationships/image" Target="../media/image158.png"/><Relationship Id="rId157" Type="http://schemas.openxmlformats.org/officeDocument/2006/relationships/image" Target="../media/image200.png"/><Relationship Id="rId322" Type="http://schemas.openxmlformats.org/officeDocument/2006/relationships/image" Target="../media/image605.png"/><Relationship Id="rId364" Type="http://schemas.openxmlformats.org/officeDocument/2006/relationships/image" Target="../media/image412.png"/><Relationship Id="rId61" Type="http://schemas.openxmlformats.org/officeDocument/2006/relationships/image" Target="../media/image104.png"/><Relationship Id="rId199" Type="http://schemas.openxmlformats.org/officeDocument/2006/relationships/image" Target="../media/image242.png"/><Relationship Id="rId19" Type="http://schemas.openxmlformats.org/officeDocument/2006/relationships/image" Target="../media/image62.png"/><Relationship Id="rId224" Type="http://schemas.openxmlformats.org/officeDocument/2006/relationships/image" Target="../media/image267.png"/><Relationship Id="rId266" Type="http://schemas.openxmlformats.org/officeDocument/2006/relationships/image" Target="../media/image309.png"/><Relationship Id="rId431" Type="http://schemas.openxmlformats.org/officeDocument/2006/relationships/image" Target="../media/image479.png"/><Relationship Id="rId473" Type="http://schemas.openxmlformats.org/officeDocument/2006/relationships/image" Target="../media/image521.png"/><Relationship Id="rId529" Type="http://schemas.openxmlformats.org/officeDocument/2006/relationships/image" Target="../media/image581.png"/><Relationship Id="rId30" Type="http://schemas.openxmlformats.org/officeDocument/2006/relationships/image" Target="../media/image73.png"/><Relationship Id="rId126" Type="http://schemas.openxmlformats.org/officeDocument/2006/relationships/image" Target="../media/image169.png"/><Relationship Id="rId168" Type="http://schemas.openxmlformats.org/officeDocument/2006/relationships/image" Target="../media/image211.png"/><Relationship Id="rId333" Type="http://schemas.openxmlformats.org/officeDocument/2006/relationships/image" Target="../media/image381.png"/><Relationship Id="rId72" Type="http://schemas.openxmlformats.org/officeDocument/2006/relationships/image" Target="../media/image115.png"/><Relationship Id="rId375" Type="http://schemas.openxmlformats.org/officeDocument/2006/relationships/image" Target="../media/image423.png"/><Relationship Id="rId3" Type="http://schemas.openxmlformats.org/officeDocument/2006/relationships/image" Target="../media/image46.png"/><Relationship Id="rId235" Type="http://schemas.openxmlformats.org/officeDocument/2006/relationships/image" Target="../media/image278.png"/><Relationship Id="rId277" Type="http://schemas.openxmlformats.org/officeDocument/2006/relationships/image" Target="../media/image320.png"/><Relationship Id="rId400" Type="http://schemas.openxmlformats.org/officeDocument/2006/relationships/image" Target="../media/image448.png"/><Relationship Id="rId442" Type="http://schemas.openxmlformats.org/officeDocument/2006/relationships/image" Target="../media/image490.png"/><Relationship Id="rId484" Type="http://schemas.openxmlformats.org/officeDocument/2006/relationships/image" Target="../media/image532.png"/><Relationship Id="rId137" Type="http://schemas.openxmlformats.org/officeDocument/2006/relationships/image" Target="../media/image180.png"/><Relationship Id="rId302" Type="http://schemas.openxmlformats.org/officeDocument/2006/relationships/image" Target="../media/image345.png"/><Relationship Id="rId344" Type="http://schemas.openxmlformats.org/officeDocument/2006/relationships/image" Target="../media/image392.png"/><Relationship Id="rId41" Type="http://schemas.openxmlformats.org/officeDocument/2006/relationships/image" Target="../media/image84.png"/><Relationship Id="rId83" Type="http://schemas.openxmlformats.org/officeDocument/2006/relationships/image" Target="../media/image126.png"/><Relationship Id="rId179" Type="http://schemas.openxmlformats.org/officeDocument/2006/relationships/image" Target="../media/image222.png"/><Relationship Id="rId386" Type="http://schemas.openxmlformats.org/officeDocument/2006/relationships/image" Target="../media/image434.png"/><Relationship Id="rId190" Type="http://schemas.openxmlformats.org/officeDocument/2006/relationships/image" Target="../media/image233.png"/><Relationship Id="rId204" Type="http://schemas.openxmlformats.org/officeDocument/2006/relationships/image" Target="../media/image247.png"/><Relationship Id="rId246" Type="http://schemas.openxmlformats.org/officeDocument/2006/relationships/image" Target="../media/image289.png"/><Relationship Id="rId288" Type="http://schemas.openxmlformats.org/officeDocument/2006/relationships/image" Target="../media/image331.png"/><Relationship Id="rId411" Type="http://schemas.openxmlformats.org/officeDocument/2006/relationships/image" Target="../media/image459.png"/><Relationship Id="rId453" Type="http://schemas.openxmlformats.org/officeDocument/2006/relationships/image" Target="../media/image501.png"/><Relationship Id="rId509" Type="http://schemas.openxmlformats.org/officeDocument/2006/relationships/image" Target="../media/image557.png"/><Relationship Id="rId106" Type="http://schemas.openxmlformats.org/officeDocument/2006/relationships/image" Target="../media/image149.png"/><Relationship Id="rId313" Type="http://schemas.openxmlformats.org/officeDocument/2006/relationships/image" Target="../media/image356.png"/><Relationship Id="rId495" Type="http://schemas.openxmlformats.org/officeDocument/2006/relationships/image" Target="../media/image543.png"/><Relationship Id="rId10" Type="http://schemas.openxmlformats.org/officeDocument/2006/relationships/image" Target="../media/image53.png"/><Relationship Id="rId52" Type="http://schemas.openxmlformats.org/officeDocument/2006/relationships/image" Target="../media/image95.png"/><Relationship Id="rId94" Type="http://schemas.openxmlformats.org/officeDocument/2006/relationships/image" Target="../media/image137.png"/><Relationship Id="rId148" Type="http://schemas.openxmlformats.org/officeDocument/2006/relationships/image" Target="../media/image191.png"/><Relationship Id="rId355" Type="http://schemas.openxmlformats.org/officeDocument/2006/relationships/image" Target="../media/image403.png"/><Relationship Id="rId397" Type="http://schemas.openxmlformats.org/officeDocument/2006/relationships/image" Target="../media/image445.png"/><Relationship Id="rId520" Type="http://schemas.openxmlformats.org/officeDocument/2006/relationships/image" Target="../media/image568.png"/><Relationship Id="rId215" Type="http://schemas.openxmlformats.org/officeDocument/2006/relationships/image" Target="../media/image258.png"/><Relationship Id="rId257" Type="http://schemas.openxmlformats.org/officeDocument/2006/relationships/image" Target="../media/image300.png"/><Relationship Id="rId422" Type="http://schemas.openxmlformats.org/officeDocument/2006/relationships/image" Target="../media/image470.png"/><Relationship Id="rId464" Type="http://schemas.openxmlformats.org/officeDocument/2006/relationships/image" Target="../media/image512.png"/><Relationship Id="rId299" Type="http://schemas.openxmlformats.org/officeDocument/2006/relationships/image" Target="../media/image342.png"/><Relationship Id="rId63" Type="http://schemas.openxmlformats.org/officeDocument/2006/relationships/image" Target="../media/image106.png"/><Relationship Id="rId159" Type="http://schemas.openxmlformats.org/officeDocument/2006/relationships/image" Target="../media/image202.png"/><Relationship Id="rId366" Type="http://schemas.openxmlformats.org/officeDocument/2006/relationships/image" Target="../media/image414.png"/><Relationship Id="rId226" Type="http://schemas.openxmlformats.org/officeDocument/2006/relationships/image" Target="../media/image269.png"/><Relationship Id="rId433" Type="http://schemas.openxmlformats.org/officeDocument/2006/relationships/image" Target="../media/image481.png"/><Relationship Id="rId74" Type="http://schemas.openxmlformats.org/officeDocument/2006/relationships/image" Target="../media/image117.png"/><Relationship Id="rId377" Type="http://schemas.openxmlformats.org/officeDocument/2006/relationships/image" Target="../media/image425.png"/><Relationship Id="rId500" Type="http://schemas.openxmlformats.org/officeDocument/2006/relationships/image" Target="../media/image54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609.png"/><Relationship Id="rId50" Type="http://schemas.openxmlformats.org/officeDocument/2006/relationships/hyperlink" Target="https://busy.org/%40urobotics/5bksow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60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611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610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608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609.png"/><Relationship Id="rId50" Type="http://schemas.openxmlformats.org/officeDocument/2006/relationships/image" Target="../media/image614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61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613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610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608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609.png"/><Relationship Id="rId50" Type="http://schemas.openxmlformats.org/officeDocument/2006/relationships/image" Target="../media/image616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61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615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610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608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609.png"/><Relationship Id="rId63" Type="http://schemas.openxmlformats.org/officeDocument/2006/relationships/image" Target="../media/image631.png"/><Relationship Id="rId68" Type="http://schemas.openxmlformats.org/officeDocument/2006/relationships/image" Target="../media/image636.png"/><Relationship Id="rId84" Type="http://schemas.openxmlformats.org/officeDocument/2006/relationships/image" Target="../media/image652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621.png"/><Relationship Id="rId58" Type="http://schemas.openxmlformats.org/officeDocument/2006/relationships/image" Target="../media/image626.png"/><Relationship Id="rId74" Type="http://schemas.openxmlformats.org/officeDocument/2006/relationships/image" Target="../media/image642.png"/><Relationship Id="rId79" Type="http://schemas.openxmlformats.org/officeDocument/2006/relationships/image" Target="../media/image647.png"/><Relationship Id="rId5" Type="http://schemas.openxmlformats.org/officeDocument/2006/relationships/image" Target="../media/image5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610.png"/><Relationship Id="rId56" Type="http://schemas.openxmlformats.org/officeDocument/2006/relationships/image" Target="../media/image624.png"/><Relationship Id="rId64" Type="http://schemas.openxmlformats.org/officeDocument/2006/relationships/image" Target="../media/image632.png"/><Relationship Id="rId69" Type="http://schemas.openxmlformats.org/officeDocument/2006/relationships/image" Target="../media/image637.png"/><Relationship Id="rId77" Type="http://schemas.openxmlformats.org/officeDocument/2006/relationships/image" Target="../media/image645.png"/><Relationship Id="rId8" Type="http://schemas.openxmlformats.org/officeDocument/2006/relationships/image" Target="../media/image8.png"/><Relationship Id="rId51" Type="http://schemas.openxmlformats.org/officeDocument/2006/relationships/image" Target="../media/image619.png"/><Relationship Id="rId72" Type="http://schemas.openxmlformats.org/officeDocument/2006/relationships/image" Target="../media/image640.png"/><Relationship Id="rId80" Type="http://schemas.openxmlformats.org/officeDocument/2006/relationships/image" Target="../media/image648.png"/><Relationship Id="rId85" Type="http://schemas.openxmlformats.org/officeDocument/2006/relationships/image" Target="../media/image653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608.png"/><Relationship Id="rId59" Type="http://schemas.openxmlformats.org/officeDocument/2006/relationships/image" Target="../media/image627.png"/><Relationship Id="rId67" Type="http://schemas.openxmlformats.org/officeDocument/2006/relationships/image" Target="../media/image635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622.png"/><Relationship Id="rId62" Type="http://schemas.openxmlformats.org/officeDocument/2006/relationships/image" Target="../media/image630.png"/><Relationship Id="rId70" Type="http://schemas.openxmlformats.org/officeDocument/2006/relationships/image" Target="../media/image638.png"/><Relationship Id="rId75" Type="http://schemas.openxmlformats.org/officeDocument/2006/relationships/image" Target="../media/image643.png"/><Relationship Id="rId83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617.jpg"/><Relationship Id="rId57" Type="http://schemas.openxmlformats.org/officeDocument/2006/relationships/image" Target="../media/image625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620.png"/><Relationship Id="rId60" Type="http://schemas.openxmlformats.org/officeDocument/2006/relationships/image" Target="../media/image628.png"/><Relationship Id="rId65" Type="http://schemas.openxmlformats.org/officeDocument/2006/relationships/image" Target="../media/image633.png"/><Relationship Id="rId73" Type="http://schemas.openxmlformats.org/officeDocument/2006/relationships/image" Target="../media/image641.png"/><Relationship Id="rId78" Type="http://schemas.openxmlformats.org/officeDocument/2006/relationships/image" Target="../media/image646.png"/><Relationship Id="rId81" Type="http://schemas.openxmlformats.org/officeDocument/2006/relationships/image" Target="../media/image649.png"/><Relationship Id="rId86" Type="http://schemas.openxmlformats.org/officeDocument/2006/relationships/image" Target="../media/image65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618.png"/><Relationship Id="rId55" Type="http://schemas.openxmlformats.org/officeDocument/2006/relationships/image" Target="../media/image623.png"/><Relationship Id="rId76" Type="http://schemas.openxmlformats.org/officeDocument/2006/relationships/image" Target="../media/image644.png"/><Relationship Id="rId7" Type="http://schemas.openxmlformats.org/officeDocument/2006/relationships/image" Target="../media/image7.png"/><Relationship Id="rId71" Type="http://schemas.openxmlformats.org/officeDocument/2006/relationships/image" Target="../media/image639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612.png"/><Relationship Id="rId66" Type="http://schemas.openxmlformats.org/officeDocument/2006/relationships/image" Target="../media/image634.png"/><Relationship Id="rId61" Type="http://schemas.openxmlformats.org/officeDocument/2006/relationships/image" Target="../media/image629.png"/><Relationship Id="rId82" Type="http://schemas.openxmlformats.org/officeDocument/2006/relationships/image" Target="../media/image65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657.jpg"/><Relationship Id="rId63" Type="http://schemas.openxmlformats.org/officeDocument/2006/relationships/image" Target="../media/image668.png"/><Relationship Id="rId68" Type="http://schemas.openxmlformats.org/officeDocument/2006/relationships/image" Target="../media/image673.png"/><Relationship Id="rId84" Type="http://schemas.openxmlformats.org/officeDocument/2006/relationships/image" Target="../media/image689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610.png"/><Relationship Id="rId58" Type="http://schemas.openxmlformats.org/officeDocument/2006/relationships/image" Target="../media/image663.png"/><Relationship Id="rId74" Type="http://schemas.openxmlformats.org/officeDocument/2006/relationships/image" Target="../media/image679.png"/><Relationship Id="rId79" Type="http://schemas.openxmlformats.org/officeDocument/2006/relationships/image" Target="../media/image684.png"/><Relationship Id="rId5" Type="http://schemas.openxmlformats.org/officeDocument/2006/relationships/image" Target="../media/image5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658.jpg"/><Relationship Id="rId56" Type="http://schemas.openxmlformats.org/officeDocument/2006/relationships/image" Target="../media/image661.png"/><Relationship Id="rId64" Type="http://schemas.openxmlformats.org/officeDocument/2006/relationships/image" Target="../media/image669.png"/><Relationship Id="rId69" Type="http://schemas.openxmlformats.org/officeDocument/2006/relationships/image" Target="../media/image674.png"/><Relationship Id="rId77" Type="http://schemas.openxmlformats.org/officeDocument/2006/relationships/image" Target="../media/image682.png"/><Relationship Id="rId8" Type="http://schemas.openxmlformats.org/officeDocument/2006/relationships/image" Target="../media/image8.png"/><Relationship Id="rId51" Type="http://schemas.openxmlformats.org/officeDocument/2006/relationships/image" Target="../media/image608.png"/><Relationship Id="rId72" Type="http://schemas.openxmlformats.org/officeDocument/2006/relationships/image" Target="../media/image677.png"/><Relationship Id="rId80" Type="http://schemas.openxmlformats.org/officeDocument/2006/relationships/image" Target="../media/image685.png"/><Relationship Id="rId85" Type="http://schemas.openxmlformats.org/officeDocument/2006/relationships/image" Target="../media/image690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656.jpg"/><Relationship Id="rId59" Type="http://schemas.openxmlformats.org/officeDocument/2006/relationships/image" Target="../media/image664.png"/><Relationship Id="rId67" Type="http://schemas.openxmlformats.org/officeDocument/2006/relationships/image" Target="../media/image672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660.png"/><Relationship Id="rId62" Type="http://schemas.openxmlformats.org/officeDocument/2006/relationships/image" Target="../media/image667.png"/><Relationship Id="rId70" Type="http://schemas.openxmlformats.org/officeDocument/2006/relationships/image" Target="../media/image675.png"/><Relationship Id="rId75" Type="http://schemas.openxmlformats.org/officeDocument/2006/relationships/image" Target="../media/image680.png"/><Relationship Id="rId83" Type="http://schemas.openxmlformats.org/officeDocument/2006/relationships/image" Target="../media/image6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659.jpg"/><Relationship Id="rId57" Type="http://schemas.openxmlformats.org/officeDocument/2006/relationships/image" Target="../media/image662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609.png"/><Relationship Id="rId60" Type="http://schemas.openxmlformats.org/officeDocument/2006/relationships/image" Target="../media/image665.png"/><Relationship Id="rId65" Type="http://schemas.openxmlformats.org/officeDocument/2006/relationships/image" Target="../media/image670.png"/><Relationship Id="rId73" Type="http://schemas.openxmlformats.org/officeDocument/2006/relationships/image" Target="../media/image678.png"/><Relationship Id="rId78" Type="http://schemas.openxmlformats.org/officeDocument/2006/relationships/image" Target="../media/image683.png"/><Relationship Id="rId81" Type="http://schemas.openxmlformats.org/officeDocument/2006/relationships/image" Target="../media/image686.png"/><Relationship Id="rId86" Type="http://schemas.openxmlformats.org/officeDocument/2006/relationships/image" Target="../media/image69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612.png"/><Relationship Id="rId55" Type="http://schemas.openxmlformats.org/officeDocument/2006/relationships/image" Target="../media/image645.png"/><Relationship Id="rId76" Type="http://schemas.openxmlformats.org/officeDocument/2006/relationships/image" Target="../media/image681.png"/><Relationship Id="rId7" Type="http://schemas.openxmlformats.org/officeDocument/2006/relationships/image" Target="../media/image7.png"/><Relationship Id="rId71" Type="http://schemas.openxmlformats.org/officeDocument/2006/relationships/image" Target="../media/image676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655.png"/><Relationship Id="rId66" Type="http://schemas.openxmlformats.org/officeDocument/2006/relationships/image" Target="../media/image671.png"/><Relationship Id="rId61" Type="http://schemas.openxmlformats.org/officeDocument/2006/relationships/image" Target="../media/image666.png"/><Relationship Id="rId82" Type="http://schemas.openxmlformats.org/officeDocument/2006/relationships/image" Target="../media/image68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64.png"/><Relationship Id="rId324" Type="http://schemas.openxmlformats.org/officeDocument/2006/relationships/image" Target="../media/image372.png"/><Relationship Id="rId531" Type="http://schemas.openxmlformats.org/officeDocument/2006/relationships/image" Target="../media/image696.png"/><Relationship Id="rId170" Type="http://schemas.openxmlformats.org/officeDocument/2006/relationships/image" Target="../media/image213.png"/><Relationship Id="rId268" Type="http://schemas.openxmlformats.org/officeDocument/2006/relationships/image" Target="../media/image311.png"/><Relationship Id="rId475" Type="http://schemas.openxmlformats.org/officeDocument/2006/relationships/image" Target="../media/image523.png"/><Relationship Id="rId32" Type="http://schemas.openxmlformats.org/officeDocument/2006/relationships/image" Target="../media/image75.png"/><Relationship Id="rId128" Type="http://schemas.openxmlformats.org/officeDocument/2006/relationships/image" Target="../media/image171.png"/><Relationship Id="rId335" Type="http://schemas.openxmlformats.org/officeDocument/2006/relationships/image" Target="../media/image383.png"/><Relationship Id="rId542" Type="http://schemas.openxmlformats.org/officeDocument/2006/relationships/image" Target="../media/image707.png"/><Relationship Id="rId181" Type="http://schemas.openxmlformats.org/officeDocument/2006/relationships/image" Target="../media/image224.png"/><Relationship Id="rId402" Type="http://schemas.openxmlformats.org/officeDocument/2006/relationships/image" Target="../media/image450.png"/><Relationship Id="rId279" Type="http://schemas.openxmlformats.org/officeDocument/2006/relationships/image" Target="../media/image322.png"/><Relationship Id="rId486" Type="http://schemas.openxmlformats.org/officeDocument/2006/relationships/image" Target="../media/image534.png"/><Relationship Id="rId43" Type="http://schemas.openxmlformats.org/officeDocument/2006/relationships/image" Target="../media/image86.png"/><Relationship Id="rId139" Type="http://schemas.openxmlformats.org/officeDocument/2006/relationships/image" Target="../media/image182.png"/><Relationship Id="rId346" Type="http://schemas.openxmlformats.org/officeDocument/2006/relationships/image" Target="../media/image394.png"/><Relationship Id="rId85" Type="http://schemas.openxmlformats.org/officeDocument/2006/relationships/image" Target="../media/image128.png"/><Relationship Id="rId150" Type="http://schemas.openxmlformats.org/officeDocument/2006/relationships/image" Target="../media/image193.png"/><Relationship Id="rId192" Type="http://schemas.openxmlformats.org/officeDocument/2006/relationships/image" Target="../media/image235.png"/><Relationship Id="rId206" Type="http://schemas.openxmlformats.org/officeDocument/2006/relationships/image" Target="../media/image249.png"/><Relationship Id="rId413" Type="http://schemas.openxmlformats.org/officeDocument/2006/relationships/image" Target="../media/image461.png"/><Relationship Id="rId248" Type="http://schemas.openxmlformats.org/officeDocument/2006/relationships/image" Target="../media/image291.png"/><Relationship Id="rId455" Type="http://schemas.openxmlformats.org/officeDocument/2006/relationships/image" Target="../media/image503.png"/><Relationship Id="rId497" Type="http://schemas.openxmlformats.org/officeDocument/2006/relationships/image" Target="../media/image545.png"/><Relationship Id="rId12" Type="http://schemas.openxmlformats.org/officeDocument/2006/relationships/image" Target="../media/image55.png"/><Relationship Id="rId108" Type="http://schemas.openxmlformats.org/officeDocument/2006/relationships/image" Target="../media/image151.png"/><Relationship Id="rId315" Type="http://schemas.openxmlformats.org/officeDocument/2006/relationships/image" Target="../media/image358.png"/><Relationship Id="rId357" Type="http://schemas.openxmlformats.org/officeDocument/2006/relationships/image" Target="../media/image405.png"/><Relationship Id="rId522" Type="http://schemas.openxmlformats.org/officeDocument/2006/relationships/image" Target="../media/image574.png"/><Relationship Id="rId54" Type="http://schemas.openxmlformats.org/officeDocument/2006/relationships/image" Target="../media/image97.png"/><Relationship Id="rId96" Type="http://schemas.openxmlformats.org/officeDocument/2006/relationships/image" Target="../media/image139.png"/><Relationship Id="rId161" Type="http://schemas.openxmlformats.org/officeDocument/2006/relationships/image" Target="../media/image204.png"/><Relationship Id="rId217" Type="http://schemas.openxmlformats.org/officeDocument/2006/relationships/image" Target="../media/image260.png"/><Relationship Id="rId399" Type="http://schemas.openxmlformats.org/officeDocument/2006/relationships/image" Target="../media/image447.png"/><Relationship Id="rId259" Type="http://schemas.openxmlformats.org/officeDocument/2006/relationships/image" Target="../media/image302.png"/><Relationship Id="rId424" Type="http://schemas.openxmlformats.org/officeDocument/2006/relationships/image" Target="../media/image472.png"/><Relationship Id="rId466" Type="http://schemas.openxmlformats.org/officeDocument/2006/relationships/image" Target="../media/image514.png"/><Relationship Id="rId23" Type="http://schemas.openxmlformats.org/officeDocument/2006/relationships/image" Target="../media/image66.png"/><Relationship Id="rId119" Type="http://schemas.openxmlformats.org/officeDocument/2006/relationships/image" Target="../media/image162.png"/><Relationship Id="rId270" Type="http://schemas.openxmlformats.org/officeDocument/2006/relationships/image" Target="../media/image313.png"/><Relationship Id="rId326" Type="http://schemas.openxmlformats.org/officeDocument/2006/relationships/image" Target="../media/image374.png"/><Relationship Id="rId533" Type="http://schemas.openxmlformats.org/officeDocument/2006/relationships/image" Target="../media/image698.png"/><Relationship Id="rId65" Type="http://schemas.openxmlformats.org/officeDocument/2006/relationships/image" Target="../media/image108.png"/><Relationship Id="rId130" Type="http://schemas.openxmlformats.org/officeDocument/2006/relationships/image" Target="../media/image173.png"/><Relationship Id="rId368" Type="http://schemas.openxmlformats.org/officeDocument/2006/relationships/image" Target="../media/image416.png"/><Relationship Id="rId172" Type="http://schemas.openxmlformats.org/officeDocument/2006/relationships/image" Target="../media/image215.png"/><Relationship Id="rId228" Type="http://schemas.openxmlformats.org/officeDocument/2006/relationships/image" Target="../media/image271.png"/><Relationship Id="rId435" Type="http://schemas.openxmlformats.org/officeDocument/2006/relationships/image" Target="../media/image483.png"/><Relationship Id="rId477" Type="http://schemas.openxmlformats.org/officeDocument/2006/relationships/image" Target="../media/image525.png"/><Relationship Id="rId281" Type="http://schemas.openxmlformats.org/officeDocument/2006/relationships/image" Target="../media/image324.png"/><Relationship Id="rId337" Type="http://schemas.openxmlformats.org/officeDocument/2006/relationships/image" Target="../media/image385.png"/><Relationship Id="rId502" Type="http://schemas.openxmlformats.org/officeDocument/2006/relationships/image" Target="../media/image550.png"/><Relationship Id="rId34" Type="http://schemas.openxmlformats.org/officeDocument/2006/relationships/image" Target="../media/image77.png"/><Relationship Id="rId76" Type="http://schemas.openxmlformats.org/officeDocument/2006/relationships/image" Target="../media/image119.png"/><Relationship Id="rId141" Type="http://schemas.openxmlformats.org/officeDocument/2006/relationships/image" Target="../media/image184.png"/><Relationship Id="rId379" Type="http://schemas.openxmlformats.org/officeDocument/2006/relationships/image" Target="../media/image427.png"/><Relationship Id="rId7" Type="http://schemas.openxmlformats.org/officeDocument/2006/relationships/image" Target="../media/image50.png"/><Relationship Id="rId183" Type="http://schemas.openxmlformats.org/officeDocument/2006/relationships/image" Target="../media/image226.png"/><Relationship Id="rId239" Type="http://schemas.openxmlformats.org/officeDocument/2006/relationships/image" Target="../media/image282.png"/><Relationship Id="rId390" Type="http://schemas.openxmlformats.org/officeDocument/2006/relationships/image" Target="../media/image438.png"/><Relationship Id="rId404" Type="http://schemas.openxmlformats.org/officeDocument/2006/relationships/image" Target="../media/image452.png"/><Relationship Id="rId446" Type="http://schemas.openxmlformats.org/officeDocument/2006/relationships/image" Target="../media/image494.png"/><Relationship Id="rId250" Type="http://schemas.openxmlformats.org/officeDocument/2006/relationships/image" Target="../media/image293.png"/><Relationship Id="rId292" Type="http://schemas.openxmlformats.org/officeDocument/2006/relationships/image" Target="../media/image335.png"/><Relationship Id="rId306" Type="http://schemas.openxmlformats.org/officeDocument/2006/relationships/image" Target="../media/image349.png"/><Relationship Id="rId488" Type="http://schemas.openxmlformats.org/officeDocument/2006/relationships/image" Target="../media/image536.png"/><Relationship Id="rId45" Type="http://schemas.openxmlformats.org/officeDocument/2006/relationships/image" Target="../media/image88.png"/><Relationship Id="rId87" Type="http://schemas.openxmlformats.org/officeDocument/2006/relationships/image" Target="../media/image130.png"/><Relationship Id="rId110" Type="http://schemas.openxmlformats.org/officeDocument/2006/relationships/image" Target="../media/image153.png"/><Relationship Id="rId348" Type="http://schemas.openxmlformats.org/officeDocument/2006/relationships/image" Target="../media/image396.png"/><Relationship Id="rId513" Type="http://schemas.openxmlformats.org/officeDocument/2006/relationships/image" Target="../media/image561.png"/><Relationship Id="rId152" Type="http://schemas.openxmlformats.org/officeDocument/2006/relationships/image" Target="../media/image195.png"/><Relationship Id="rId194" Type="http://schemas.openxmlformats.org/officeDocument/2006/relationships/image" Target="../media/image237.png"/><Relationship Id="rId208" Type="http://schemas.openxmlformats.org/officeDocument/2006/relationships/image" Target="../media/image251.png"/><Relationship Id="rId415" Type="http://schemas.openxmlformats.org/officeDocument/2006/relationships/image" Target="../media/image463.png"/><Relationship Id="rId457" Type="http://schemas.openxmlformats.org/officeDocument/2006/relationships/image" Target="../media/image505.png"/><Relationship Id="rId261" Type="http://schemas.openxmlformats.org/officeDocument/2006/relationships/image" Target="../media/image304.png"/><Relationship Id="rId499" Type="http://schemas.openxmlformats.org/officeDocument/2006/relationships/image" Target="../media/image547.png"/><Relationship Id="rId14" Type="http://schemas.openxmlformats.org/officeDocument/2006/relationships/image" Target="../media/image57.png"/><Relationship Id="rId56" Type="http://schemas.openxmlformats.org/officeDocument/2006/relationships/image" Target="../media/image99.png"/><Relationship Id="rId317" Type="http://schemas.openxmlformats.org/officeDocument/2006/relationships/image" Target="../media/image360.png"/><Relationship Id="rId359" Type="http://schemas.openxmlformats.org/officeDocument/2006/relationships/image" Target="../media/image407.png"/><Relationship Id="rId524" Type="http://schemas.openxmlformats.org/officeDocument/2006/relationships/image" Target="../media/image576.png"/><Relationship Id="rId98" Type="http://schemas.openxmlformats.org/officeDocument/2006/relationships/image" Target="../media/image141.png"/><Relationship Id="rId121" Type="http://schemas.openxmlformats.org/officeDocument/2006/relationships/image" Target="../media/image164.png"/><Relationship Id="rId163" Type="http://schemas.openxmlformats.org/officeDocument/2006/relationships/image" Target="../media/image206.png"/><Relationship Id="rId219" Type="http://schemas.openxmlformats.org/officeDocument/2006/relationships/image" Target="../media/image262.png"/><Relationship Id="rId370" Type="http://schemas.openxmlformats.org/officeDocument/2006/relationships/image" Target="../media/image418.png"/><Relationship Id="rId426" Type="http://schemas.openxmlformats.org/officeDocument/2006/relationships/image" Target="../media/image474.png"/><Relationship Id="rId230" Type="http://schemas.openxmlformats.org/officeDocument/2006/relationships/image" Target="../media/image273.png"/><Relationship Id="rId468" Type="http://schemas.openxmlformats.org/officeDocument/2006/relationships/image" Target="../media/image516.png"/><Relationship Id="rId25" Type="http://schemas.openxmlformats.org/officeDocument/2006/relationships/image" Target="../media/image68.png"/><Relationship Id="rId67" Type="http://schemas.openxmlformats.org/officeDocument/2006/relationships/image" Target="../media/image110.png"/><Relationship Id="rId272" Type="http://schemas.openxmlformats.org/officeDocument/2006/relationships/image" Target="../media/image315.png"/><Relationship Id="rId328" Type="http://schemas.openxmlformats.org/officeDocument/2006/relationships/image" Target="../media/image376.png"/><Relationship Id="rId535" Type="http://schemas.openxmlformats.org/officeDocument/2006/relationships/image" Target="../media/image700.png"/><Relationship Id="rId132" Type="http://schemas.openxmlformats.org/officeDocument/2006/relationships/image" Target="../media/image175.png"/><Relationship Id="rId174" Type="http://schemas.openxmlformats.org/officeDocument/2006/relationships/image" Target="../media/image217.png"/><Relationship Id="rId381" Type="http://schemas.openxmlformats.org/officeDocument/2006/relationships/image" Target="../media/image429.png"/><Relationship Id="rId241" Type="http://schemas.openxmlformats.org/officeDocument/2006/relationships/image" Target="../media/image284.png"/><Relationship Id="rId437" Type="http://schemas.openxmlformats.org/officeDocument/2006/relationships/image" Target="../media/image485.png"/><Relationship Id="rId479" Type="http://schemas.openxmlformats.org/officeDocument/2006/relationships/image" Target="../media/image527.png"/><Relationship Id="rId36" Type="http://schemas.openxmlformats.org/officeDocument/2006/relationships/image" Target="../media/image79.png"/><Relationship Id="rId283" Type="http://schemas.openxmlformats.org/officeDocument/2006/relationships/image" Target="../media/image326.png"/><Relationship Id="rId339" Type="http://schemas.openxmlformats.org/officeDocument/2006/relationships/image" Target="../media/image387.png"/><Relationship Id="rId490" Type="http://schemas.openxmlformats.org/officeDocument/2006/relationships/image" Target="../media/image538.png"/><Relationship Id="rId504" Type="http://schemas.openxmlformats.org/officeDocument/2006/relationships/image" Target="../media/image552.png"/><Relationship Id="rId78" Type="http://schemas.openxmlformats.org/officeDocument/2006/relationships/image" Target="../media/image121.png"/><Relationship Id="rId101" Type="http://schemas.openxmlformats.org/officeDocument/2006/relationships/image" Target="../media/image144.png"/><Relationship Id="rId143" Type="http://schemas.openxmlformats.org/officeDocument/2006/relationships/image" Target="../media/image186.png"/><Relationship Id="rId185" Type="http://schemas.openxmlformats.org/officeDocument/2006/relationships/image" Target="../media/image228.png"/><Relationship Id="rId350" Type="http://schemas.openxmlformats.org/officeDocument/2006/relationships/image" Target="../media/image398.png"/><Relationship Id="rId406" Type="http://schemas.openxmlformats.org/officeDocument/2006/relationships/image" Target="../media/image454.png"/><Relationship Id="rId9" Type="http://schemas.openxmlformats.org/officeDocument/2006/relationships/image" Target="../media/image52.png"/><Relationship Id="rId210" Type="http://schemas.openxmlformats.org/officeDocument/2006/relationships/image" Target="../media/image253.png"/><Relationship Id="rId392" Type="http://schemas.openxmlformats.org/officeDocument/2006/relationships/image" Target="../media/image440.png"/><Relationship Id="rId448" Type="http://schemas.openxmlformats.org/officeDocument/2006/relationships/image" Target="../media/image496.png"/><Relationship Id="rId252" Type="http://schemas.openxmlformats.org/officeDocument/2006/relationships/image" Target="../media/image295.png"/><Relationship Id="rId294" Type="http://schemas.openxmlformats.org/officeDocument/2006/relationships/image" Target="../media/image337.png"/><Relationship Id="rId308" Type="http://schemas.openxmlformats.org/officeDocument/2006/relationships/image" Target="../media/image351.png"/><Relationship Id="rId515" Type="http://schemas.openxmlformats.org/officeDocument/2006/relationships/image" Target="../media/image563.png"/><Relationship Id="rId47" Type="http://schemas.openxmlformats.org/officeDocument/2006/relationships/image" Target="../media/image90.png"/><Relationship Id="rId89" Type="http://schemas.openxmlformats.org/officeDocument/2006/relationships/image" Target="../media/image132.png"/><Relationship Id="rId112" Type="http://schemas.openxmlformats.org/officeDocument/2006/relationships/image" Target="../media/image155.png"/><Relationship Id="rId154" Type="http://schemas.openxmlformats.org/officeDocument/2006/relationships/image" Target="../media/image197.png"/><Relationship Id="rId361" Type="http://schemas.openxmlformats.org/officeDocument/2006/relationships/image" Target="../media/image409.png"/><Relationship Id="rId196" Type="http://schemas.openxmlformats.org/officeDocument/2006/relationships/image" Target="../media/image239.png"/><Relationship Id="rId417" Type="http://schemas.openxmlformats.org/officeDocument/2006/relationships/image" Target="../media/image465.png"/><Relationship Id="rId459" Type="http://schemas.openxmlformats.org/officeDocument/2006/relationships/image" Target="../media/image507.png"/><Relationship Id="rId16" Type="http://schemas.openxmlformats.org/officeDocument/2006/relationships/image" Target="../media/image59.png"/><Relationship Id="rId221" Type="http://schemas.openxmlformats.org/officeDocument/2006/relationships/image" Target="../media/image264.png"/><Relationship Id="rId263" Type="http://schemas.openxmlformats.org/officeDocument/2006/relationships/image" Target="../media/image306.png"/><Relationship Id="rId319" Type="http://schemas.openxmlformats.org/officeDocument/2006/relationships/image" Target="../media/image584.png"/><Relationship Id="rId470" Type="http://schemas.openxmlformats.org/officeDocument/2006/relationships/image" Target="../media/image518.png"/><Relationship Id="rId526" Type="http://schemas.openxmlformats.org/officeDocument/2006/relationships/image" Target="../media/image578.png"/><Relationship Id="rId58" Type="http://schemas.openxmlformats.org/officeDocument/2006/relationships/image" Target="../media/image101.png"/><Relationship Id="rId123" Type="http://schemas.openxmlformats.org/officeDocument/2006/relationships/image" Target="../media/image166.png"/><Relationship Id="rId330" Type="http://schemas.openxmlformats.org/officeDocument/2006/relationships/image" Target="../media/image378.png"/><Relationship Id="rId165" Type="http://schemas.openxmlformats.org/officeDocument/2006/relationships/image" Target="../media/image208.png"/><Relationship Id="rId372" Type="http://schemas.openxmlformats.org/officeDocument/2006/relationships/image" Target="../media/image420.png"/><Relationship Id="rId428" Type="http://schemas.openxmlformats.org/officeDocument/2006/relationships/image" Target="../media/image476.png"/><Relationship Id="rId232" Type="http://schemas.openxmlformats.org/officeDocument/2006/relationships/image" Target="../media/image275.png"/><Relationship Id="rId274" Type="http://schemas.openxmlformats.org/officeDocument/2006/relationships/image" Target="../media/image317.png"/><Relationship Id="rId481" Type="http://schemas.openxmlformats.org/officeDocument/2006/relationships/image" Target="../media/image529.png"/><Relationship Id="rId27" Type="http://schemas.openxmlformats.org/officeDocument/2006/relationships/image" Target="../media/image70.png"/><Relationship Id="rId69" Type="http://schemas.openxmlformats.org/officeDocument/2006/relationships/image" Target="../media/image112.png"/><Relationship Id="rId134" Type="http://schemas.openxmlformats.org/officeDocument/2006/relationships/image" Target="../media/image177.png"/><Relationship Id="rId537" Type="http://schemas.openxmlformats.org/officeDocument/2006/relationships/image" Target="../media/image702.png"/><Relationship Id="rId80" Type="http://schemas.openxmlformats.org/officeDocument/2006/relationships/image" Target="../media/image123.png"/><Relationship Id="rId176" Type="http://schemas.openxmlformats.org/officeDocument/2006/relationships/image" Target="../media/image219.png"/><Relationship Id="rId341" Type="http://schemas.openxmlformats.org/officeDocument/2006/relationships/image" Target="../media/image389.png"/><Relationship Id="rId383" Type="http://schemas.openxmlformats.org/officeDocument/2006/relationships/image" Target="../media/image431.png"/><Relationship Id="rId439" Type="http://schemas.openxmlformats.org/officeDocument/2006/relationships/image" Target="../media/image487.png"/><Relationship Id="rId201" Type="http://schemas.openxmlformats.org/officeDocument/2006/relationships/image" Target="../media/image244.png"/><Relationship Id="rId243" Type="http://schemas.openxmlformats.org/officeDocument/2006/relationships/image" Target="../media/image286.png"/><Relationship Id="rId285" Type="http://schemas.openxmlformats.org/officeDocument/2006/relationships/image" Target="../media/image328.png"/><Relationship Id="rId450" Type="http://schemas.openxmlformats.org/officeDocument/2006/relationships/image" Target="../media/image498.png"/><Relationship Id="rId506" Type="http://schemas.openxmlformats.org/officeDocument/2006/relationships/image" Target="../media/image554.png"/><Relationship Id="rId38" Type="http://schemas.openxmlformats.org/officeDocument/2006/relationships/image" Target="../media/image81.png"/><Relationship Id="rId103" Type="http://schemas.openxmlformats.org/officeDocument/2006/relationships/image" Target="../media/image146.png"/><Relationship Id="rId310" Type="http://schemas.openxmlformats.org/officeDocument/2006/relationships/image" Target="../media/image353.png"/><Relationship Id="rId492" Type="http://schemas.openxmlformats.org/officeDocument/2006/relationships/image" Target="../media/image540.png"/><Relationship Id="rId91" Type="http://schemas.openxmlformats.org/officeDocument/2006/relationships/image" Target="../media/image134.png"/><Relationship Id="rId145" Type="http://schemas.openxmlformats.org/officeDocument/2006/relationships/image" Target="../media/image188.png"/><Relationship Id="rId187" Type="http://schemas.openxmlformats.org/officeDocument/2006/relationships/image" Target="../media/image230.png"/><Relationship Id="rId352" Type="http://schemas.openxmlformats.org/officeDocument/2006/relationships/image" Target="../media/image400.png"/><Relationship Id="rId394" Type="http://schemas.openxmlformats.org/officeDocument/2006/relationships/image" Target="../media/image442.png"/><Relationship Id="rId408" Type="http://schemas.openxmlformats.org/officeDocument/2006/relationships/image" Target="../media/image456.png"/><Relationship Id="rId212" Type="http://schemas.openxmlformats.org/officeDocument/2006/relationships/image" Target="../media/image255.png"/><Relationship Id="rId254" Type="http://schemas.openxmlformats.org/officeDocument/2006/relationships/image" Target="../media/image297.png"/><Relationship Id="rId49" Type="http://schemas.openxmlformats.org/officeDocument/2006/relationships/image" Target="../media/image92.png"/><Relationship Id="rId114" Type="http://schemas.openxmlformats.org/officeDocument/2006/relationships/image" Target="../media/image157.png"/><Relationship Id="rId296" Type="http://schemas.openxmlformats.org/officeDocument/2006/relationships/image" Target="../media/image339.png"/><Relationship Id="rId461" Type="http://schemas.openxmlformats.org/officeDocument/2006/relationships/image" Target="../media/image509.png"/><Relationship Id="rId517" Type="http://schemas.openxmlformats.org/officeDocument/2006/relationships/image" Target="../media/image565.png"/><Relationship Id="rId60" Type="http://schemas.openxmlformats.org/officeDocument/2006/relationships/image" Target="../media/image103.png"/><Relationship Id="rId156" Type="http://schemas.openxmlformats.org/officeDocument/2006/relationships/image" Target="../media/image199.png"/><Relationship Id="rId198" Type="http://schemas.openxmlformats.org/officeDocument/2006/relationships/image" Target="../media/image241.png"/><Relationship Id="rId321" Type="http://schemas.openxmlformats.org/officeDocument/2006/relationships/image" Target="../media/image693.png"/><Relationship Id="rId363" Type="http://schemas.openxmlformats.org/officeDocument/2006/relationships/image" Target="../media/image411.png"/><Relationship Id="rId419" Type="http://schemas.openxmlformats.org/officeDocument/2006/relationships/image" Target="../media/image467.png"/><Relationship Id="rId223" Type="http://schemas.openxmlformats.org/officeDocument/2006/relationships/image" Target="../media/image266.png"/><Relationship Id="rId430" Type="http://schemas.openxmlformats.org/officeDocument/2006/relationships/image" Target="../media/image478.png"/><Relationship Id="rId18" Type="http://schemas.openxmlformats.org/officeDocument/2006/relationships/image" Target="../media/image61.png"/><Relationship Id="rId265" Type="http://schemas.openxmlformats.org/officeDocument/2006/relationships/image" Target="../media/image308.png"/><Relationship Id="rId472" Type="http://schemas.openxmlformats.org/officeDocument/2006/relationships/image" Target="../media/image520.png"/><Relationship Id="rId528" Type="http://schemas.openxmlformats.org/officeDocument/2006/relationships/image" Target="../media/image580.png"/><Relationship Id="rId125" Type="http://schemas.openxmlformats.org/officeDocument/2006/relationships/image" Target="../media/image168.png"/><Relationship Id="rId167" Type="http://schemas.openxmlformats.org/officeDocument/2006/relationships/image" Target="../media/image210.png"/><Relationship Id="rId332" Type="http://schemas.openxmlformats.org/officeDocument/2006/relationships/image" Target="../media/image380.png"/><Relationship Id="rId374" Type="http://schemas.openxmlformats.org/officeDocument/2006/relationships/image" Target="../media/image422.png"/><Relationship Id="rId71" Type="http://schemas.openxmlformats.org/officeDocument/2006/relationships/image" Target="../media/image114.png"/><Relationship Id="rId234" Type="http://schemas.openxmlformats.org/officeDocument/2006/relationships/image" Target="../media/image277.png"/><Relationship Id="rId2" Type="http://schemas.openxmlformats.org/officeDocument/2006/relationships/image" Target="../media/image45.png"/><Relationship Id="rId29" Type="http://schemas.openxmlformats.org/officeDocument/2006/relationships/image" Target="../media/image72.png"/><Relationship Id="rId276" Type="http://schemas.openxmlformats.org/officeDocument/2006/relationships/image" Target="../media/image319.png"/><Relationship Id="rId441" Type="http://schemas.openxmlformats.org/officeDocument/2006/relationships/image" Target="../media/image489.png"/><Relationship Id="rId483" Type="http://schemas.openxmlformats.org/officeDocument/2006/relationships/image" Target="../media/image531.png"/><Relationship Id="rId539" Type="http://schemas.openxmlformats.org/officeDocument/2006/relationships/image" Target="../media/image704.png"/><Relationship Id="rId40" Type="http://schemas.openxmlformats.org/officeDocument/2006/relationships/image" Target="../media/image83.png"/><Relationship Id="rId136" Type="http://schemas.openxmlformats.org/officeDocument/2006/relationships/image" Target="../media/image179.png"/><Relationship Id="rId178" Type="http://schemas.openxmlformats.org/officeDocument/2006/relationships/image" Target="../media/image221.png"/><Relationship Id="rId301" Type="http://schemas.openxmlformats.org/officeDocument/2006/relationships/image" Target="../media/image344.png"/><Relationship Id="rId343" Type="http://schemas.openxmlformats.org/officeDocument/2006/relationships/image" Target="../media/image391.png"/><Relationship Id="rId82" Type="http://schemas.openxmlformats.org/officeDocument/2006/relationships/image" Target="../media/image125.png"/><Relationship Id="rId203" Type="http://schemas.openxmlformats.org/officeDocument/2006/relationships/image" Target="../media/image246.png"/><Relationship Id="rId385" Type="http://schemas.openxmlformats.org/officeDocument/2006/relationships/image" Target="../media/image433.png"/><Relationship Id="rId245" Type="http://schemas.openxmlformats.org/officeDocument/2006/relationships/image" Target="../media/image288.png"/><Relationship Id="rId287" Type="http://schemas.openxmlformats.org/officeDocument/2006/relationships/image" Target="../media/image330.png"/><Relationship Id="rId410" Type="http://schemas.openxmlformats.org/officeDocument/2006/relationships/image" Target="../media/image458.png"/><Relationship Id="rId452" Type="http://schemas.openxmlformats.org/officeDocument/2006/relationships/image" Target="../media/image500.png"/><Relationship Id="rId494" Type="http://schemas.openxmlformats.org/officeDocument/2006/relationships/image" Target="../media/image542.png"/><Relationship Id="rId508" Type="http://schemas.openxmlformats.org/officeDocument/2006/relationships/image" Target="../media/image556.png"/><Relationship Id="rId105" Type="http://schemas.openxmlformats.org/officeDocument/2006/relationships/image" Target="../media/image148.png"/><Relationship Id="rId147" Type="http://schemas.openxmlformats.org/officeDocument/2006/relationships/image" Target="../media/image190.png"/><Relationship Id="rId312" Type="http://schemas.openxmlformats.org/officeDocument/2006/relationships/image" Target="../media/image355.png"/><Relationship Id="rId354" Type="http://schemas.openxmlformats.org/officeDocument/2006/relationships/image" Target="../media/image402.png"/><Relationship Id="rId51" Type="http://schemas.openxmlformats.org/officeDocument/2006/relationships/image" Target="../media/image94.png"/><Relationship Id="rId93" Type="http://schemas.openxmlformats.org/officeDocument/2006/relationships/image" Target="../media/image136.png"/><Relationship Id="rId189" Type="http://schemas.openxmlformats.org/officeDocument/2006/relationships/image" Target="../media/image232.png"/><Relationship Id="rId396" Type="http://schemas.openxmlformats.org/officeDocument/2006/relationships/image" Target="../media/image444.png"/><Relationship Id="rId214" Type="http://schemas.openxmlformats.org/officeDocument/2006/relationships/image" Target="../media/image257.png"/><Relationship Id="rId256" Type="http://schemas.openxmlformats.org/officeDocument/2006/relationships/image" Target="../media/image299.png"/><Relationship Id="rId298" Type="http://schemas.openxmlformats.org/officeDocument/2006/relationships/image" Target="../media/image341.png"/><Relationship Id="rId421" Type="http://schemas.openxmlformats.org/officeDocument/2006/relationships/image" Target="../media/image469.png"/><Relationship Id="rId463" Type="http://schemas.openxmlformats.org/officeDocument/2006/relationships/image" Target="../media/image511.png"/><Relationship Id="rId519" Type="http://schemas.openxmlformats.org/officeDocument/2006/relationships/image" Target="../media/image567.png"/><Relationship Id="rId116" Type="http://schemas.openxmlformats.org/officeDocument/2006/relationships/image" Target="../media/image159.png"/><Relationship Id="rId158" Type="http://schemas.openxmlformats.org/officeDocument/2006/relationships/image" Target="../media/image201.png"/><Relationship Id="rId323" Type="http://schemas.openxmlformats.org/officeDocument/2006/relationships/image" Target="../media/image695.png"/><Relationship Id="rId530" Type="http://schemas.openxmlformats.org/officeDocument/2006/relationships/image" Target="../media/image582.png"/><Relationship Id="rId20" Type="http://schemas.openxmlformats.org/officeDocument/2006/relationships/image" Target="../media/image63.png"/><Relationship Id="rId62" Type="http://schemas.openxmlformats.org/officeDocument/2006/relationships/image" Target="../media/image105.png"/><Relationship Id="rId365" Type="http://schemas.openxmlformats.org/officeDocument/2006/relationships/image" Target="../media/image413.png"/><Relationship Id="rId225" Type="http://schemas.openxmlformats.org/officeDocument/2006/relationships/image" Target="../media/image268.png"/><Relationship Id="rId267" Type="http://schemas.openxmlformats.org/officeDocument/2006/relationships/image" Target="../media/image310.png"/><Relationship Id="rId432" Type="http://schemas.openxmlformats.org/officeDocument/2006/relationships/image" Target="../media/image480.png"/><Relationship Id="rId474" Type="http://schemas.openxmlformats.org/officeDocument/2006/relationships/image" Target="../media/image522.png"/><Relationship Id="rId127" Type="http://schemas.openxmlformats.org/officeDocument/2006/relationships/image" Target="../media/image170.png"/><Relationship Id="rId31" Type="http://schemas.openxmlformats.org/officeDocument/2006/relationships/image" Target="../media/image74.png"/><Relationship Id="rId73" Type="http://schemas.openxmlformats.org/officeDocument/2006/relationships/image" Target="../media/image116.png"/><Relationship Id="rId169" Type="http://schemas.openxmlformats.org/officeDocument/2006/relationships/image" Target="../media/image212.png"/><Relationship Id="rId334" Type="http://schemas.openxmlformats.org/officeDocument/2006/relationships/image" Target="../media/image382.png"/><Relationship Id="rId376" Type="http://schemas.openxmlformats.org/officeDocument/2006/relationships/image" Target="../media/image424.png"/><Relationship Id="rId541" Type="http://schemas.openxmlformats.org/officeDocument/2006/relationships/image" Target="../media/image706.png"/><Relationship Id="rId4" Type="http://schemas.openxmlformats.org/officeDocument/2006/relationships/image" Target="../media/image47.png"/><Relationship Id="rId180" Type="http://schemas.openxmlformats.org/officeDocument/2006/relationships/image" Target="../media/image223.png"/><Relationship Id="rId236" Type="http://schemas.openxmlformats.org/officeDocument/2006/relationships/image" Target="../media/image279.png"/><Relationship Id="rId278" Type="http://schemas.openxmlformats.org/officeDocument/2006/relationships/image" Target="../media/image321.png"/><Relationship Id="rId401" Type="http://schemas.openxmlformats.org/officeDocument/2006/relationships/image" Target="../media/image449.png"/><Relationship Id="rId443" Type="http://schemas.openxmlformats.org/officeDocument/2006/relationships/image" Target="../media/image491.png"/><Relationship Id="rId303" Type="http://schemas.openxmlformats.org/officeDocument/2006/relationships/image" Target="../media/image346.png"/><Relationship Id="rId485" Type="http://schemas.openxmlformats.org/officeDocument/2006/relationships/image" Target="../media/image533.png"/><Relationship Id="rId42" Type="http://schemas.openxmlformats.org/officeDocument/2006/relationships/image" Target="../media/image85.png"/><Relationship Id="rId84" Type="http://schemas.openxmlformats.org/officeDocument/2006/relationships/image" Target="../media/image127.png"/><Relationship Id="rId138" Type="http://schemas.openxmlformats.org/officeDocument/2006/relationships/image" Target="../media/image181.png"/><Relationship Id="rId345" Type="http://schemas.openxmlformats.org/officeDocument/2006/relationships/image" Target="../media/image393.png"/><Relationship Id="rId387" Type="http://schemas.openxmlformats.org/officeDocument/2006/relationships/image" Target="../media/image435.png"/><Relationship Id="rId510" Type="http://schemas.openxmlformats.org/officeDocument/2006/relationships/image" Target="../media/image558.png"/><Relationship Id="rId191" Type="http://schemas.openxmlformats.org/officeDocument/2006/relationships/image" Target="../media/image234.png"/><Relationship Id="rId205" Type="http://schemas.openxmlformats.org/officeDocument/2006/relationships/image" Target="../media/image248.png"/><Relationship Id="rId247" Type="http://schemas.openxmlformats.org/officeDocument/2006/relationships/image" Target="../media/image290.png"/><Relationship Id="rId412" Type="http://schemas.openxmlformats.org/officeDocument/2006/relationships/image" Target="../media/image460.png"/><Relationship Id="rId107" Type="http://schemas.openxmlformats.org/officeDocument/2006/relationships/image" Target="../media/image150.png"/><Relationship Id="rId289" Type="http://schemas.openxmlformats.org/officeDocument/2006/relationships/image" Target="../media/image332.png"/><Relationship Id="rId454" Type="http://schemas.openxmlformats.org/officeDocument/2006/relationships/image" Target="../media/image502.png"/><Relationship Id="rId496" Type="http://schemas.openxmlformats.org/officeDocument/2006/relationships/image" Target="../media/image544.png"/><Relationship Id="rId11" Type="http://schemas.openxmlformats.org/officeDocument/2006/relationships/image" Target="../media/image54.png"/><Relationship Id="rId53" Type="http://schemas.openxmlformats.org/officeDocument/2006/relationships/image" Target="../media/image96.png"/><Relationship Id="rId149" Type="http://schemas.openxmlformats.org/officeDocument/2006/relationships/image" Target="../media/image192.png"/><Relationship Id="rId314" Type="http://schemas.openxmlformats.org/officeDocument/2006/relationships/image" Target="../media/image357.png"/><Relationship Id="rId356" Type="http://schemas.openxmlformats.org/officeDocument/2006/relationships/image" Target="../media/image404.png"/><Relationship Id="rId398" Type="http://schemas.openxmlformats.org/officeDocument/2006/relationships/image" Target="../media/image446.png"/><Relationship Id="rId521" Type="http://schemas.openxmlformats.org/officeDocument/2006/relationships/image" Target="../media/image573.png"/><Relationship Id="rId95" Type="http://schemas.openxmlformats.org/officeDocument/2006/relationships/image" Target="../media/image138.png"/><Relationship Id="rId160" Type="http://schemas.openxmlformats.org/officeDocument/2006/relationships/image" Target="../media/image203.png"/><Relationship Id="rId216" Type="http://schemas.openxmlformats.org/officeDocument/2006/relationships/image" Target="../media/image259.png"/><Relationship Id="rId423" Type="http://schemas.openxmlformats.org/officeDocument/2006/relationships/image" Target="../media/image471.png"/><Relationship Id="rId258" Type="http://schemas.openxmlformats.org/officeDocument/2006/relationships/image" Target="../media/image301.png"/><Relationship Id="rId465" Type="http://schemas.openxmlformats.org/officeDocument/2006/relationships/image" Target="../media/image513.png"/><Relationship Id="rId22" Type="http://schemas.openxmlformats.org/officeDocument/2006/relationships/image" Target="../media/image65.png"/><Relationship Id="rId64" Type="http://schemas.openxmlformats.org/officeDocument/2006/relationships/image" Target="../media/image107.png"/><Relationship Id="rId118" Type="http://schemas.openxmlformats.org/officeDocument/2006/relationships/image" Target="../media/image161.png"/><Relationship Id="rId325" Type="http://schemas.openxmlformats.org/officeDocument/2006/relationships/image" Target="../media/image373.png"/><Relationship Id="rId367" Type="http://schemas.openxmlformats.org/officeDocument/2006/relationships/image" Target="../media/image415.png"/><Relationship Id="rId532" Type="http://schemas.openxmlformats.org/officeDocument/2006/relationships/image" Target="../media/image697.png"/><Relationship Id="rId171" Type="http://schemas.openxmlformats.org/officeDocument/2006/relationships/image" Target="../media/image214.png"/><Relationship Id="rId227" Type="http://schemas.openxmlformats.org/officeDocument/2006/relationships/image" Target="../media/image270.png"/><Relationship Id="rId269" Type="http://schemas.openxmlformats.org/officeDocument/2006/relationships/image" Target="../media/image312.png"/><Relationship Id="rId434" Type="http://schemas.openxmlformats.org/officeDocument/2006/relationships/image" Target="../media/image482.png"/><Relationship Id="rId476" Type="http://schemas.openxmlformats.org/officeDocument/2006/relationships/image" Target="../media/image524.png"/><Relationship Id="rId33" Type="http://schemas.openxmlformats.org/officeDocument/2006/relationships/image" Target="../media/image76.png"/><Relationship Id="rId129" Type="http://schemas.openxmlformats.org/officeDocument/2006/relationships/image" Target="../media/image172.png"/><Relationship Id="rId280" Type="http://schemas.openxmlformats.org/officeDocument/2006/relationships/image" Target="../media/image323.png"/><Relationship Id="rId336" Type="http://schemas.openxmlformats.org/officeDocument/2006/relationships/image" Target="../media/image384.png"/><Relationship Id="rId501" Type="http://schemas.openxmlformats.org/officeDocument/2006/relationships/image" Target="../media/image549.png"/><Relationship Id="rId75" Type="http://schemas.openxmlformats.org/officeDocument/2006/relationships/image" Target="../media/image118.png"/><Relationship Id="rId140" Type="http://schemas.openxmlformats.org/officeDocument/2006/relationships/image" Target="../media/image183.png"/><Relationship Id="rId182" Type="http://schemas.openxmlformats.org/officeDocument/2006/relationships/image" Target="../media/image225.png"/><Relationship Id="rId378" Type="http://schemas.openxmlformats.org/officeDocument/2006/relationships/image" Target="../media/image426.png"/><Relationship Id="rId403" Type="http://schemas.openxmlformats.org/officeDocument/2006/relationships/image" Target="../media/image451.png"/><Relationship Id="rId6" Type="http://schemas.openxmlformats.org/officeDocument/2006/relationships/image" Target="../media/image49.png"/><Relationship Id="rId238" Type="http://schemas.openxmlformats.org/officeDocument/2006/relationships/image" Target="../media/image281.png"/><Relationship Id="rId445" Type="http://schemas.openxmlformats.org/officeDocument/2006/relationships/image" Target="../media/image493.png"/><Relationship Id="rId487" Type="http://schemas.openxmlformats.org/officeDocument/2006/relationships/image" Target="../media/image535.png"/><Relationship Id="rId291" Type="http://schemas.openxmlformats.org/officeDocument/2006/relationships/image" Target="../media/image334.png"/><Relationship Id="rId305" Type="http://schemas.openxmlformats.org/officeDocument/2006/relationships/image" Target="../media/image348.png"/><Relationship Id="rId347" Type="http://schemas.openxmlformats.org/officeDocument/2006/relationships/image" Target="../media/image395.png"/><Relationship Id="rId512" Type="http://schemas.openxmlformats.org/officeDocument/2006/relationships/image" Target="../media/image560.png"/><Relationship Id="rId44" Type="http://schemas.openxmlformats.org/officeDocument/2006/relationships/image" Target="../media/image87.png"/><Relationship Id="rId86" Type="http://schemas.openxmlformats.org/officeDocument/2006/relationships/image" Target="../media/image129.png"/><Relationship Id="rId151" Type="http://schemas.openxmlformats.org/officeDocument/2006/relationships/image" Target="../media/image194.png"/><Relationship Id="rId389" Type="http://schemas.openxmlformats.org/officeDocument/2006/relationships/image" Target="../media/image437.png"/><Relationship Id="rId193" Type="http://schemas.openxmlformats.org/officeDocument/2006/relationships/image" Target="../media/image236.png"/><Relationship Id="rId207" Type="http://schemas.openxmlformats.org/officeDocument/2006/relationships/image" Target="../media/image250.png"/><Relationship Id="rId249" Type="http://schemas.openxmlformats.org/officeDocument/2006/relationships/image" Target="../media/image292.png"/><Relationship Id="rId414" Type="http://schemas.openxmlformats.org/officeDocument/2006/relationships/image" Target="../media/image462.png"/><Relationship Id="rId456" Type="http://schemas.openxmlformats.org/officeDocument/2006/relationships/image" Target="../media/image504.png"/><Relationship Id="rId498" Type="http://schemas.openxmlformats.org/officeDocument/2006/relationships/image" Target="../media/image546.png"/><Relationship Id="rId13" Type="http://schemas.openxmlformats.org/officeDocument/2006/relationships/image" Target="../media/image56.png"/><Relationship Id="rId109" Type="http://schemas.openxmlformats.org/officeDocument/2006/relationships/image" Target="../media/image152.png"/><Relationship Id="rId260" Type="http://schemas.openxmlformats.org/officeDocument/2006/relationships/image" Target="../media/image303.png"/><Relationship Id="rId316" Type="http://schemas.openxmlformats.org/officeDocument/2006/relationships/image" Target="../media/image359.png"/><Relationship Id="rId523" Type="http://schemas.openxmlformats.org/officeDocument/2006/relationships/image" Target="../media/image575.png"/><Relationship Id="rId55" Type="http://schemas.openxmlformats.org/officeDocument/2006/relationships/image" Target="../media/image98.png"/><Relationship Id="rId97" Type="http://schemas.openxmlformats.org/officeDocument/2006/relationships/image" Target="../media/image140.png"/><Relationship Id="rId120" Type="http://schemas.openxmlformats.org/officeDocument/2006/relationships/image" Target="../media/image163.png"/><Relationship Id="rId358" Type="http://schemas.openxmlformats.org/officeDocument/2006/relationships/image" Target="../media/image406.png"/><Relationship Id="rId162" Type="http://schemas.openxmlformats.org/officeDocument/2006/relationships/image" Target="../media/image205.png"/><Relationship Id="rId218" Type="http://schemas.openxmlformats.org/officeDocument/2006/relationships/image" Target="../media/image261.png"/><Relationship Id="rId425" Type="http://schemas.openxmlformats.org/officeDocument/2006/relationships/image" Target="../media/image473.png"/><Relationship Id="rId467" Type="http://schemas.openxmlformats.org/officeDocument/2006/relationships/image" Target="../media/image515.png"/><Relationship Id="rId271" Type="http://schemas.openxmlformats.org/officeDocument/2006/relationships/image" Target="../media/image314.png"/><Relationship Id="rId24" Type="http://schemas.openxmlformats.org/officeDocument/2006/relationships/image" Target="../media/image67.png"/><Relationship Id="rId66" Type="http://schemas.openxmlformats.org/officeDocument/2006/relationships/image" Target="../media/image109.png"/><Relationship Id="rId131" Type="http://schemas.openxmlformats.org/officeDocument/2006/relationships/image" Target="../media/image174.png"/><Relationship Id="rId327" Type="http://schemas.openxmlformats.org/officeDocument/2006/relationships/image" Target="../media/image375.png"/><Relationship Id="rId369" Type="http://schemas.openxmlformats.org/officeDocument/2006/relationships/image" Target="../media/image417.png"/><Relationship Id="rId534" Type="http://schemas.openxmlformats.org/officeDocument/2006/relationships/image" Target="../media/image699.png"/><Relationship Id="rId173" Type="http://schemas.openxmlformats.org/officeDocument/2006/relationships/image" Target="../media/image216.png"/><Relationship Id="rId229" Type="http://schemas.openxmlformats.org/officeDocument/2006/relationships/image" Target="../media/image272.png"/><Relationship Id="rId380" Type="http://schemas.openxmlformats.org/officeDocument/2006/relationships/image" Target="../media/image428.png"/><Relationship Id="rId436" Type="http://schemas.openxmlformats.org/officeDocument/2006/relationships/image" Target="../media/image484.png"/><Relationship Id="rId240" Type="http://schemas.openxmlformats.org/officeDocument/2006/relationships/image" Target="../media/image283.png"/><Relationship Id="rId478" Type="http://schemas.openxmlformats.org/officeDocument/2006/relationships/image" Target="../media/image526.png"/><Relationship Id="rId35" Type="http://schemas.openxmlformats.org/officeDocument/2006/relationships/image" Target="../media/image78.png"/><Relationship Id="rId77" Type="http://schemas.openxmlformats.org/officeDocument/2006/relationships/image" Target="../media/image120.png"/><Relationship Id="rId100" Type="http://schemas.openxmlformats.org/officeDocument/2006/relationships/image" Target="../media/image143.png"/><Relationship Id="rId282" Type="http://schemas.openxmlformats.org/officeDocument/2006/relationships/image" Target="../media/image325.png"/><Relationship Id="rId338" Type="http://schemas.openxmlformats.org/officeDocument/2006/relationships/image" Target="../media/image386.png"/><Relationship Id="rId503" Type="http://schemas.openxmlformats.org/officeDocument/2006/relationships/image" Target="../media/image551.png"/><Relationship Id="rId8" Type="http://schemas.openxmlformats.org/officeDocument/2006/relationships/image" Target="../media/image51.png"/><Relationship Id="rId142" Type="http://schemas.openxmlformats.org/officeDocument/2006/relationships/image" Target="../media/image185.png"/><Relationship Id="rId184" Type="http://schemas.openxmlformats.org/officeDocument/2006/relationships/image" Target="../media/image227.png"/><Relationship Id="rId391" Type="http://schemas.openxmlformats.org/officeDocument/2006/relationships/image" Target="../media/image439.png"/><Relationship Id="rId405" Type="http://schemas.openxmlformats.org/officeDocument/2006/relationships/image" Target="../media/image453.png"/><Relationship Id="rId447" Type="http://schemas.openxmlformats.org/officeDocument/2006/relationships/image" Target="../media/image495.png"/><Relationship Id="rId251" Type="http://schemas.openxmlformats.org/officeDocument/2006/relationships/image" Target="../media/image294.png"/><Relationship Id="rId489" Type="http://schemas.openxmlformats.org/officeDocument/2006/relationships/image" Target="../media/image537.png"/><Relationship Id="rId46" Type="http://schemas.openxmlformats.org/officeDocument/2006/relationships/image" Target="../media/image89.png"/><Relationship Id="rId293" Type="http://schemas.openxmlformats.org/officeDocument/2006/relationships/image" Target="../media/image336.png"/><Relationship Id="rId307" Type="http://schemas.openxmlformats.org/officeDocument/2006/relationships/image" Target="../media/image350.png"/><Relationship Id="rId349" Type="http://schemas.openxmlformats.org/officeDocument/2006/relationships/image" Target="../media/image397.png"/><Relationship Id="rId514" Type="http://schemas.openxmlformats.org/officeDocument/2006/relationships/image" Target="../media/image562.png"/><Relationship Id="rId88" Type="http://schemas.openxmlformats.org/officeDocument/2006/relationships/image" Target="../media/image131.png"/><Relationship Id="rId111" Type="http://schemas.openxmlformats.org/officeDocument/2006/relationships/image" Target="../media/image154.png"/><Relationship Id="rId153" Type="http://schemas.openxmlformats.org/officeDocument/2006/relationships/image" Target="../media/image196.png"/><Relationship Id="rId195" Type="http://schemas.openxmlformats.org/officeDocument/2006/relationships/image" Target="../media/image238.png"/><Relationship Id="rId209" Type="http://schemas.openxmlformats.org/officeDocument/2006/relationships/image" Target="../media/image252.png"/><Relationship Id="rId360" Type="http://schemas.openxmlformats.org/officeDocument/2006/relationships/image" Target="../media/image408.png"/><Relationship Id="rId416" Type="http://schemas.openxmlformats.org/officeDocument/2006/relationships/image" Target="../media/image464.png"/><Relationship Id="rId220" Type="http://schemas.openxmlformats.org/officeDocument/2006/relationships/image" Target="../media/image263.png"/><Relationship Id="rId458" Type="http://schemas.openxmlformats.org/officeDocument/2006/relationships/image" Target="../media/image506.png"/><Relationship Id="rId15" Type="http://schemas.openxmlformats.org/officeDocument/2006/relationships/image" Target="../media/image58.png"/><Relationship Id="rId57" Type="http://schemas.openxmlformats.org/officeDocument/2006/relationships/image" Target="../media/image100.png"/><Relationship Id="rId262" Type="http://schemas.openxmlformats.org/officeDocument/2006/relationships/image" Target="../media/image305.png"/><Relationship Id="rId318" Type="http://schemas.openxmlformats.org/officeDocument/2006/relationships/image" Target="../media/image361.png"/><Relationship Id="rId525" Type="http://schemas.openxmlformats.org/officeDocument/2006/relationships/image" Target="../media/image577.png"/><Relationship Id="rId99" Type="http://schemas.openxmlformats.org/officeDocument/2006/relationships/image" Target="../media/image142.png"/><Relationship Id="rId122" Type="http://schemas.openxmlformats.org/officeDocument/2006/relationships/image" Target="../media/image165.png"/><Relationship Id="rId164" Type="http://schemas.openxmlformats.org/officeDocument/2006/relationships/image" Target="../media/image207.png"/><Relationship Id="rId371" Type="http://schemas.openxmlformats.org/officeDocument/2006/relationships/image" Target="../media/image419.png"/><Relationship Id="rId427" Type="http://schemas.openxmlformats.org/officeDocument/2006/relationships/image" Target="../media/image475.png"/><Relationship Id="rId469" Type="http://schemas.openxmlformats.org/officeDocument/2006/relationships/image" Target="../media/image517.png"/><Relationship Id="rId26" Type="http://schemas.openxmlformats.org/officeDocument/2006/relationships/image" Target="../media/image69.png"/><Relationship Id="rId231" Type="http://schemas.openxmlformats.org/officeDocument/2006/relationships/image" Target="../media/image274.png"/><Relationship Id="rId273" Type="http://schemas.openxmlformats.org/officeDocument/2006/relationships/image" Target="../media/image316.png"/><Relationship Id="rId329" Type="http://schemas.openxmlformats.org/officeDocument/2006/relationships/image" Target="../media/image377.png"/><Relationship Id="rId480" Type="http://schemas.openxmlformats.org/officeDocument/2006/relationships/image" Target="../media/image528.png"/><Relationship Id="rId536" Type="http://schemas.openxmlformats.org/officeDocument/2006/relationships/image" Target="../media/image701.png"/><Relationship Id="rId68" Type="http://schemas.openxmlformats.org/officeDocument/2006/relationships/image" Target="../media/image111.png"/><Relationship Id="rId133" Type="http://schemas.openxmlformats.org/officeDocument/2006/relationships/image" Target="../media/image176.png"/><Relationship Id="rId175" Type="http://schemas.openxmlformats.org/officeDocument/2006/relationships/image" Target="../media/image218.png"/><Relationship Id="rId340" Type="http://schemas.openxmlformats.org/officeDocument/2006/relationships/image" Target="../media/image388.png"/><Relationship Id="rId200" Type="http://schemas.openxmlformats.org/officeDocument/2006/relationships/image" Target="../media/image243.png"/><Relationship Id="rId382" Type="http://schemas.openxmlformats.org/officeDocument/2006/relationships/image" Target="../media/image430.png"/><Relationship Id="rId438" Type="http://schemas.openxmlformats.org/officeDocument/2006/relationships/image" Target="../media/image486.png"/><Relationship Id="rId242" Type="http://schemas.openxmlformats.org/officeDocument/2006/relationships/image" Target="../media/image285.png"/><Relationship Id="rId284" Type="http://schemas.openxmlformats.org/officeDocument/2006/relationships/image" Target="../media/image327.png"/><Relationship Id="rId491" Type="http://schemas.openxmlformats.org/officeDocument/2006/relationships/image" Target="../media/image539.png"/><Relationship Id="rId505" Type="http://schemas.openxmlformats.org/officeDocument/2006/relationships/image" Target="../media/image553.png"/><Relationship Id="rId37" Type="http://schemas.openxmlformats.org/officeDocument/2006/relationships/image" Target="../media/image80.png"/><Relationship Id="rId79" Type="http://schemas.openxmlformats.org/officeDocument/2006/relationships/image" Target="../media/image122.png"/><Relationship Id="rId102" Type="http://schemas.openxmlformats.org/officeDocument/2006/relationships/image" Target="../media/image145.png"/><Relationship Id="rId144" Type="http://schemas.openxmlformats.org/officeDocument/2006/relationships/image" Target="../media/image187.png"/><Relationship Id="rId90" Type="http://schemas.openxmlformats.org/officeDocument/2006/relationships/image" Target="../media/image133.png"/><Relationship Id="rId186" Type="http://schemas.openxmlformats.org/officeDocument/2006/relationships/image" Target="../media/image229.png"/><Relationship Id="rId351" Type="http://schemas.openxmlformats.org/officeDocument/2006/relationships/image" Target="../media/image399.png"/><Relationship Id="rId393" Type="http://schemas.openxmlformats.org/officeDocument/2006/relationships/image" Target="../media/image441.png"/><Relationship Id="rId407" Type="http://schemas.openxmlformats.org/officeDocument/2006/relationships/image" Target="../media/image455.png"/><Relationship Id="rId449" Type="http://schemas.openxmlformats.org/officeDocument/2006/relationships/image" Target="../media/image497.png"/><Relationship Id="rId211" Type="http://schemas.openxmlformats.org/officeDocument/2006/relationships/image" Target="../media/image254.png"/><Relationship Id="rId253" Type="http://schemas.openxmlformats.org/officeDocument/2006/relationships/image" Target="../media/image296.png"/><Relationship Id="rId295" Type="http://schemas.openxmlformats.org/officeDocument/2006/relationships/image" Target="../media/image338.png"/><Relationship Id="rId309" Type="http://schemas.openxmlformats.org/officeDocument/2006/relationships/image" Target="../media/image352.png"/><Relationship Id="rId460" Type="http://schemas.openxmlformats.org/officeDocument/2006/relationships/image" Target="../media/image508.png"/><Relationship Id="rId516" Type="http://schemas.openxmlformats.org/officeDocument/2006/relationships/image" Target="../media/image564.png"/><Relationship Id="rId48" Type="http://schemas.openxmlformats.org/officeDocument/2006/relationships/image" Target="../media/image91.png"/><Relationship Id="rId113" Type="http://schemas.openxmlformats.org/officeDocument/2006/relationships/image" Target="../media/image156.png"/><Relationship Id="rId320" Type="http://schemas.openxmlformats.org/officeDocument/2006/relationships/image" Target="../media/image692.png"/><Relationship Id="rId155" Type="http://schemas.openxmlformats.org/officeDocument/2006/relationships/image" Target="../media/image198.png"/><Relationship Id="rId197" Type="http://schemas.openxmlformats.org/officeDocument/2006/relationships/image" Target="../media/image240.png"/><Relationship Id="rId362" Type="http://schemas.openxmlformats.org/officeDocument/2006/relationships/image" Target="../media/image410.png"/><Relationship Id="rId418" Type="http://schemas.openxmlformats.org/officeDocument/2006/relationships/image" Target="../media/image466.png"/><Relationship Id="rId222" Type="http://schemas.openxmlformats.org/officeDocument/2006/relationships/image" Target="../media/image265.png"/><Relationship Id="rId264" Type="http://schemas.openxmlformats.org/officeDocument/2006/relationships/image" Target="../media/image307.png"/><Relationship Id="rId471" Type="http://schemas.openxmlformats.org/officeDocument/2006/relationships/image" Target="../media/image519.png"/><Relationship Id="rId17" Type="http://schemas.openxmlformats.org/officeDocument/2006/relationships/image" Target="../media/image60.png"/><Relationship Id="rId59" Type="http://schemas.openxmlformats.org/officeDocument/2006/relationships/image" Target="../media/image102.png"/><Relationship Id="rId124" Type="http://schemas.openxmlformats.org/officeDocument/2006/relationships/image" Target="../media/image167.png"/><Relationship Id="rId527" Type="http://schemas.openxmlformats.org/officeDocument/2006/relationships/image" Target="../media/image579.png"/><Relationship Id="rId70" Type="http://schemas.openxmlformats.org/officeDocument/2006/relationships/image" Target="../media/image113.png"/><Relationship Id="rId166" Type="http://schemas.openxmlformats.org/officeDocument/2006/relationships/image" Target="../media/image209.png"/><Relationship Id="rId331" Type="http://schemas.openxmlformats.org/officeDocument/2006/relationships/image" Target="../media/image379.png"/><Relationship Id="rId373" Type="http://schemas.openxmlformats.org/officeDocument/2006/relationships/image" Target="../media/image421.png"/><Relationship Id="rId429" Type="http://schemas.openxmlformats.org/officeDocument/2006/relationships/image" Target="../media/image477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76.png"/><Relationship Id="rId440" Type="http://schemas.openxmlformats.org/officeDocument/2006/relationships/image" Target="../media/image488.png"/><Relationship Id="rId28" Type="http://schemas.openxmlformats.org/officeDocument/2006/relationships/image" Target="../media/image71.png"/><Relationship Id="rId275" Type="http://schemas.openxmlformats.org/officeDocument/2006/relationships/image" Target="../media/image318.png"/><Relationship Id="rId300" Type="http://schemas.openxmlformats.org/officeDocument/2006/relationships/image" Target="../media/image343.png"/><Relationship Id="rId482" Type="http://schemas.openxmlformats.org/officeDocument/2006/relationships/image" Target="../media/image530.png"/><Relationship Id="rId538" Type="http://schemas.openxmlformats.org/officeDocument/2006/relationships/image" Target="../media/image703.png"/><Relationship Id="rId81" Type="http://schemas.openxmlformats.org/officeDocument/2006/relationships/image" Target="../media/image124.png"/><Relationship Id="rId135" Type="http://schemas.openxmlformats.org/officeDocument/2006/relationships/image" Target="../media/image178.png"/><Relationship Id="rId177" Type="http://schemas.openxmlformats.org/officeDocument/2006/relationships/image" Target="../media/image220.png"/><Relationship Id="rId342" Type="http://schemas.openxmlformats.org/officeDocument/2006/relationships/image" Target="../media/image390.png"/><Relationship Id="rId384" Type="http://schemas.openxmlformats.org/officeDocument/2006/relationships/image" Target="../media/image432.png"/><Relationship Id="rId202" Type="http://schemas.openxmlformats.org/officeDocument/2006/relationships/image" Target="../media/image245.png"/><Relationship Id="rId244" Type="http://schemas.openxmlformats.org/officeDocument/2006/relationships/image" Target="../media/image287.png"/><Relationship Id="rId39" Type="http://schemas.openxmlformats.org/officeDocument/2006/relationships/image" Target="../media/image82.png"/><Relationship Id="rId286" Type="http://schemas.openxmlformats.org/officeDocument/2006/relationships/image" Target="../media/image329.png"/><Relationship Id="rId451" Type="http://schemas.openxmlformats.org/officeDocument/2006/relationships/image" Target="../media/image499.png"/><Relationship Id="rId493" Type="http://schemas.openxmlformats.org/officeDocument/2006/relationships/image" Target="../media/image541.png"/><Relationship Id="rId507" Type="http://schemas.openxmlformats.org/officeDocument/2006/relationships/image" Target="../media/image555.png"/><Relationship Id="rId50" Type="http://schemas.openxmlformats.org/officeDocument/2006/relationships/image" Target="../media/image93.png"/><Relationship Id="rId104" Type="http://schemas.openxmlformats.org/officeDocument/2006/relationships/image" Target="../media/image147.png"/><Relationship Id="rId146" Type="http://schemas.openxmlformats.org/officeDocument/2006/relationships/image" Target="../media/image189.png"/><Relationship Id="rId188" Type="http://schemas.openxmlformats.org/officeDocument/2006/relationships/image" Target="../media/image231.png"/><Relationship Id="rId311" Type="http://schemas.openxmlformats.org/officeDocument/2006/relationships/image" Target="../media/image354.png"/><Relationship Id="rId353" Type="http://schemas.openxmlformats.org/officeDocument/2006/relationships/image" Target="../media/image401.png"/><Relationship Id="rId395" Type="http://schemas.openxmlformats.org/officeDocument/2006/relationships/image" Target="../media/image443.png"/><Relationship Id="rId409" Type="http://schemas.openxmlformats.org/officeDocument/2006/relationships/image" Target="../media/image457.png"/><Relationship Id="rId92" Type="http://schemas.openxmlformats.org/officeDocument/2006/relationships/image" Target="../media/image135.png"/><Relationship Id="rId213" Type="http://schemas.openxmlformats.org/officeDocument/2006/relationships/image" Target="../media/image256.png"/><Relationship Id="rId420" Type="http://schemas.openxmlformats.org/officeDocument/2006/relationships/image" Target="../media/image468.png"/><Relationship Id="rId255" Type="http://schemas.openxmlformats.org/officeDocument/2006/relationships/image" Target="../media/image298.png"/><Relationship Id="rId297" Type="http://schemas.openxmlformats.org/officeDocument/2006/relationships/image" Target="../media/image340.png"/><Relationship Id="rId462" Type="http://schemas.openxmlformats.org/officeDocument/2006/relationships/image" Target="../media/image510.png"/><Relationship Id="rId518" Type="http://schemas.openxmlformats.org/officeDocument/2006/relationships/image" Target="../media/image566.png"/><Relationship Id="rId115" Type="http://schemas.openxmlformats.org/officeDocument/2006/relationships/image" Target="../media/image158.png"/><Relationship Id="rId157" Type="http://schemas.openxmlformats.org/officeDocument/2006/relationships/image" Target="../media/image200.png"/><Relationship Id="rId322" Type="http://schemas.openxmlformats.org/officeDocument/2006/relationships/image" Target="../media/image694.png"/><Relationship Id="rId364" Type="http://schemas.openxmlformats.org/officeDocument/2006/relationships/image" Target="../media/image412.png"/><Relationship Id="rId61" Type="http://schemas.openxmlformats.org/officeDocument/2006/relationships/image" Target="../media/image104.png"/><Relationship Id="rId199" Type="http://schemas.openxmlformats.org/officeDocument/2006/relationships/image" Target="../media/image242.png"/><Relationship Id="rId19" Type="http://schemas.openxmlformats.org/officeDocument/2006/relationships/image" Target="../media/image62.png"/><Relationship Id="rId224" Type="http://schemas.openxmlformats.org/officeDocument/2006/relationships/image" Target="../media/image267.png"/><Relationship Id="rId266" Type="http://schemas.openxmlformats.org/officeDocument/2006/relationships/image" Target="../media/image309.png"/><Relationship Id="rId431" Type="http://schemas.openxmlformats.org/officeDocument/2006/relationships/image" Target="../media/image479.png"/><Relationship Id="rId473" Type="http://schemas.openxmlformats.org/officeDocument/2006/relationships/image" Target="../media/image521.png"/><Relationship Id="rId529" Type="http://schemas.openxmlformats.org/officeDocument/2006/relationships/image" Target="../media/image581.png"/><Relationship Id="rId30" Type="http://schemas.openxmlformats.org/officeDocument/2006/relationships/image" Target="../media/image73.png"/><Relationship Id="rId126" Type="http://schemas.openxmlformats.org/officeDocument/2006/relationships/image" Target="../media/image169.png"/><Relationship Id="rId168" Type="http://schemas.openxmlformats.org/officeDocument/2006/relationships/image" Target="../media/image211.png"/><Relationship Id="rId333" Type="http://schemas.openxmlformats.org/officeDocument/2006/relationships/image" Target="../media/image381.png"/><Relationship Id="rId540" Type="http://schemas.openxmlformats.org/officeDocument/2006/relationships/image" Target="../media/image705.png"/><Relationship Id="rId72" Type="http://schemas.openxmlformats.org/officeDocument/2006/relationships/image" Target="../media/image115.png"/><Relationship Id="rId375" Type="http://schemas.openxmlformats.org/officeDocument/2006/relationships/image" Target="../media/image423.png"/><Relationship Id="rId3" Type="http://schemas.openxmlformats.org/officeDocument/2006/relationships/image" Target="../media/image46.png"/><Relationship Id="rId235" Type="http://schemas.openxmlformats.org/officeDocument/2006/relationships/image" Target="../media/image278.png"/><Relationship Id="rId277" Type="http://schemas.openxmlformats.org/officeDocument/2006/relationships/image" Target="../media/image320.png"/><Relationship Id="rId400" Type="http://schemas.openxmlformats.org/officeDocument/2006/relationships/image" Target="../media/image448.png"/><Relationship Id="rId442" Type="http://schemas.openxmlformats.org/officeDocument/2006/relationships/image" Target="../media/image490.png"/><Relationship Id="rId484" Type="http://schemas.openxmlformats.org/officeDocument/2006/relationships/image" Target="../media/image532.png"/><Relationship Id="rId137" Type="http://schemas.openxmlformats.org/officeDocument/2006/relationships/image" Target="../media/image180.png"/><Relationship Id="rId302" Type="http://schemas.openxmlformats.org/officeDocument/2006/relationships/image" Target="../media/image345.png"/><Relationship Id="rId344" Type="http://schemas.openxmlformats.org/officeDocument/2006/relationships/image" Target="../media/image392.png"/><Relationship Id="rId41" Type="http://schemas.openxmlformats.org/officeDocument/2006/relationships/image" Target="../media/image84.png"/><Relationship Id="rId83" Type="http://schemas.openxmlformats.org/officeDocument/2006/relationships/image" Target="../media/image126.png"/><Relationship Id="rId179" Type="http://schemas.openxmlformats.org/officeDocument/2006/relationships/image" Target="../media/image222.png"/><Relationship Id="rId386" Type="http://schemas.openxmlformats.org/officeDocument/2006/relationships/image" Target="../media/image434.png"/><Relationship Id="rId190" Type="http://schemas.openxmlformats.org/officeDocument/2006/relationships/image" Target="../media/image233.png"/><Relationship Id="rId204" Type="http://schemas.openxmlformats.org/officeDocument/2006/relationships/image" Target="../media/image247.png"/><Relationship Id="rId246" Type="http://schemas.openxmlformats.org/officeDocument/2006/relationships/image" Target="../media/image289.png"/><Relationship Id="rId288" Type="http://schemas.openxmlformats.org/officeDocument/2006/relationships/image" Target="../media/image331.png"/><Relationship Id="rId411" Type="http://schemas.openxmlformats.org/officeDocument/2006/relationships/image" Target="../media/image459.png"/><Relationship Id="rId453" Type="http://schemas.openxmlformats.org/officeDocument/2006/relationships/image" Target="../media/image501.png"/><Relationship Id="rId509" Type="http://schemas.openxmlformats.org/officeDocument/2006/relationships/image" Target="../media/image557.png"/><Relationship Id="rId106" Type="http://schemas.openxmlformats.org/officeDocument/2006/relationships/image" Target="../media/image149.png"/><Relationship Id="rId313" Type="http://schemas.openxmlformats.org/officeDocument/2006/relationships/image" Target="../media/image356.png"/><Relationship Id="rId495" Type="http://schemas.openxmlformats.org/officeDocument/2006/relationships/image" Target="../media/image543.png"/><Relationship Id="rId10" Type="http://schemas.openxmlformats.org/officeDocument/2006/relationships/image" Target="../media/image53.png"/><Relationship Id="rId52" Type="http://schemas.openxmlformats.org/officeDocument/2006/relationships/image" Target="../media/image95.png"/><Relationship Id="rId94" Type="http://schemas.openxmlformats.org/officeDocument/2006/relationships/image" Target="../media/image137.png"/><Relationship Id="rId148" Type="http://schemas.openxmlformats.org/officeDocument/2006/relationships/image" Target="../media/image191.png"/><Relationship Id="rId355" Type="http://schemas.openxmlformats.org/officeDocument/2006/relationships/image" Target="../media/image403.png"/><Relationship Id="rId397" Type="http://schemas.openxmlformats.org/officeDocument/2006/relationships/image" Target="../media/image445.png"/><Relationship Id="rId520" Type="http://schemas.openxmlformats.org/officeDocument/2006/relationships/image" Target="../media/image568.png"/><Relationship Id="rId215" Type="http://schemas.openxmlformats.org/officeDocument/2006/relationships/image" Target="../media/image258.png"/><Relationship Id="rId257" Type="http://schemas.openxmlformats.org/officeDocument/2006/relationships/image" Target="../media/image300.png"/><Relationship Id="rId422" Type="http://schemas.openxmlformats.org/officeDocument/2006/relationships/image" Target="../media/image470.png"/><Relationship Id="rId464" Type="http://schemas.openxmlformats.org/officeDocument/2006/relationships/image" Target="../media/image512.png"/><Relationship Id="rId299" Type="http://schemas.openxmlformats.org/officeDocument/2006/relationships/image" Target="../media/image342.png"/><Relationship Id="rId63" Type="http://schemas.openxmlformats.org/officeDocument/2006/relationships/image" Target="../media/image106.png"/><Relationship Id="rId159" Type="http://schemas.openxmlformats.org/officeDocument/2006/relationships/image" Target="../media/image202.png"/><Relationship Id="rId366" Type="http://schemas.openxmlformats.org/officeDocument/2006/relationships/image" Target="../media/image414.png"/><Relationship Id="rId226" Type="http://schemas.openxmlformats.org/officeDocument/2006/relationships/image" Target="../media/image269.png"/><Relationship Id="rId433" Type="http://schemas.openxmlformats.org/officeDocument/2006/relationships/image" Target="../media/image481.png"/><Relationship Id="rId74" Type="http://schemas.openxmlformats.org/officeDocument/2006/relationships/image" Target="../media/image117.png"/><Relationship Id="rId377" Type="http://schemas.openxmlformats.org/officeDocument/2006/relationships/image" Target="../media/image425.png"/><Relationship Id="rId500" Type="http://schemas.openxmlformats.org/officeDocument/2006/relationships/image" Target="../media/image548.png"/><Relationship Id="rId5" Type="http://schemas.openxmlformats.org/officeDocument/2006/relationships/image" Target="../media/image48.png"/><Relationship Id="rId237" Type="http://schemas.openxmlformats.org/officeDocument/2006/relationships/image" Target="../media/image280.png"/><Relationship Id="rId444" Type="http://schemas.openxmlformats.org/officeDocument/2006/relationships/image" Target="../media/image492.png"/><Relationship Id="rId290" Type="http://schemas.openxmlformats.org/officeDocument/2006/relationships/image" Target="../media/image333.png"/><Relationship Id="rId304" Type="http://schemas.openxmlformats.org/officeDocument/2006/relationships/image" Target="../media/image347.png"/><Relationship Id="rId388" Type="http://schemas.openxmlformats.org/officeDocument/2006/relationships/image" Target="../media/image436.png"/><Relationship Id="rId511" Type="http://schemas.openxmlformats.org/officeDocument/2006/relationships/image" Target="../media/image5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574" y="2939228"/>
              <a:ext cx="50605" cy="472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9968" y="2534493"/>
              <a:ext cx="84342" cy="97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363" y="2433309"/>
              <a:ext cx="67474" cy="1146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893" y="2365853"/>
              <a:ext cx="84342" cy="12816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6340" y="1994845"/>
              <a:ext cx="84342" cy="1753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866" y="1927389"/>
              <a:ext cx="84342" cy="2057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261" y="1859933"/>
              <a:ext cx="84342" cy="2242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7655" y="1792477"/>
              <a:ext cx="84342" cy="2310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181" y="1758749"/>
              <a:ext cx="84342" cy="2091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2101" y="1708157"/>
              <a:ext cx="151816" cy="24284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0891" y="3428284"/>
              <a:ext cx="84342" cy="792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12" y="3596924"/>
              <a:ext cx="84342" cy="7251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2206" y="3259644"/>
              <a:ext cx="67474" cy="1096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4732" y="3343964"/>
              <a:ext cx="84342" cy="1011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4127" y="2787452"/>
              <a:ext cx="84342" cy="15683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5943" y="2011709"/>
              <a:ext cx="219290" cy="112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41600" y="1640701"/>
              <a:ext cx="185553" cy="7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1809" y="1033598"/>
              <a:ext cx="826555" cy="657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49993" y="1033598"/>
              <a:ext cx="910898" cy="1635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82518" y="1050462"/>
              <a:ext cx="809687" cy="15346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6965" y="881822"/>
              <a:ext cx="1062714" cy="18719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9491" y="831230"/>
              <a:ext cx="961504" cy="1855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148" y="746910"/>
              <a:ext cx="995240" cy="20742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7675" y="746910"/>
              <a:ext cx="944635" cy="20574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0882" y="713182"/>
              <a:ext cx="354238" cy="522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90882" y="831230"/>
              <a:ext cx="404843" cy="5396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1488" y="1202238"/>
              <a:ext cx="809687" cy="623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3408" y="1168510"/>
              <a:ext cx="1045846" cy="87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0882" y="1320286"/>
              <a:ext cx="826555" cy="640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86039" y="662590"/>
              <a:ext cx="708476" cy="10455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7249" y="848094"/>
              <a:ext cx="641002" cy="994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7354" y="696318"/>
              <a:ext cx="708476" cy="10624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51091" y="831230"/>
              <a:ext cx="641002" cy="10118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82406" y="763774"/>
              <a:ext cx="708476" cy="1062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30589" y="730046"/>
              <a:ext cx="219290" cy="4047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95642" y="831230"/>
              <a:ext cx="371106" cy="522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5036" y="797502"/>
              <a:ext cx="337369" cy="5565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4430" y="763774"/>
              <a:ext cx="421712" cy="7420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3825" y="763774"/>
              <a:ext cx="286764" cy="6576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42614" y="763774"/>
              <a:ext cx="269895" cy="7082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75140" y="797502"/>
              <a:ext cx="236158" cy="7082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24535" y="797502"/>
              <a:ext cx="84342" cy="1028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3929" y="797502"/>
              <a:ext cx="84342" cy="826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23324" y="1505789"/>
              <a:ext cx="320501" cy="12310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90798" y="1691293"/>
              <a:ext cx="337369" cy="9275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58272" y="1590109"/>
              <a:ext cx="320501" cy="12142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25746" y="1859933"/>
              <a:ext cx="320501" cy="8263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10088" y="1640701"/>
              <a:ext cx="320501" cy="12142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06540" y="1910525"/>
              <a:ext cx="1113320" cy="421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58356" y="1961117"/>
              <a:ext cx="843424" cy="3372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1488" y="2011709"/>
              <a:ext cx="775950" cy="2529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08962" y="2062301"/>
              <a:ext cx="742213" cy="3035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75225" y="2112893"/>
              <a:ext cx="556660" cy="2192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30674" y="2315261"/>
              <a:ext cx="438580" cy="10792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8148" y="2433309"/>
              <a:ext cx="337369" cy="8263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8148" y="2348989"/>
              <a:ext cx="286764" cy="8094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3806" y="2483901"/>
              <a:ext cx="320501" cy="725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64411" y="2433309"/>
              <a:ext cx="219290" cy="6408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39178" y="3849883"/>
              <a:ext cx="151816" cy="522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87362" y="3934204"/>
              <a:ext cx="151816" cy="5059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18678" y="3495740"/>
              <a:ext cx="371106" cy="5227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18678" y="3478876"/>
              <a:ext cx="269895" cy="4215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17466" y="3141596"/>
              <a:ext cx="556660" cy="12985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49993" y="3310236"/>
              <a:ext cx="404843" cy="11298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65650" y="3006684"/>
              <a:ext cx="674739" cy="14334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98176" y="3057276"/>
              <a:ext cx="624134" cy="13828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29463" y="3462012"/>
              <a:ext cx="438580" cy="9106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80068" y="3512604"/>
              <a:ext cx="134947" cy="4553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6644" y="2787425"/>
              <a:ext cx="1079583" cy="28162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094515" y="3934204"/>
              <a:ext cx="472317" cy="5227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94515" y="4237755"/>
              <a:ext cx="337369" cy="860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77647" y="4136571"/>
              <a:ext cx="303632" cy="86006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27041" y="4305211"/>
              <a:ext cx="286764" cy="7251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43910" y="4271483"/>
              <a:ext cx="202421" cy="5902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59568" y="4085980"/>
              <a:ext cx="67474" cy="12142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92094" y="4844859"/>
              <a:ext cx="84342" cy="5059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841488" y="4204027"/>
              <a:ext cx="84342" cy="11804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790882" y="4490687"/>
              <a:ext cx="84342" cy="97811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23409" y="4389503"/>
              <a:ext cx="84342" cy="11298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672803" y="4709919"/>
              <a:ext cx="84342" cy="84319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22198" y="4440095"/>
              <a:ext cx="67474" cy="11298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504119" y="4709919"/>
              <a:ext cx="84342" cy="8769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69170" y="2770560"/>
              <a:ext cx="1045846" cy="286687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18565" y="2652512"/>
              <a:ext cx="1130189" cy="29849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34222" y="2703104"/>
              <a:ext cx="1028978" cy="29511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133011" y="2652512"/>
              <a:ext cx="1028978" cy="303551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65538" y="2652540"/>
              <a:ext cx="978372" cy="276569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8063" y="2315233"/>
              <a:ext cx="843424" cy="338966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30590" y="2534465"/>
              <a:ext cx="843424" cy="31535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082406" y="1961117"/>
              <a:ext cx="624134" cy="202367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82406" y="2399581"/>
              <a:ext cx="573528" cy="123107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76351" y="2163457"/>
              <a:ext cx="978372" cy="352457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12510" y="3563196"/>
              <a:ext cx="219290" cy="62396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77562" y="3849883"/>
              <a:ext cx="286764" cy="87692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78773" y="3107868"/>
              <a:ext cx="607265" cy="7420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08877" y="1556354"/>
              <a:ext cx="995241" cy="41316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11300" y="5080927"/>
              <a:ext cx="84342" cy="6071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26957" y="4929151"/>
              <a:ext cx="84342" cy="758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06456" y="5131518"/>
              <a:ext cx="320501" cy="172647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357061" y="1775585"/>
              <a:ext cx="1045846" cy="38787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06456" y="1505761"/>
              <a:ext cx="1012109" cy="414854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01612" y="1859904"/>
              <a:ext cx="1332611" cy="499809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7771" y="5924126"/>
              <a:ext cx="168685" cy="93387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36560" y="5789214"/>
              <a:ext cx="185553" cy="106878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34138" y="1556354"/>
              <a:ext cx="1349479" cy="53016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32927" y="1640673"/>
              <a:ext cx="1332611" cy="5217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65453" y="2601921"/>
              <a:ext cx="1332611" cy="42560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64242" y="2939200"/>
              <a:ext cx="927767" cy="39187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56977" y="5654302"/>
              <a:ext cx="607265" cy="12036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50922" y="5603710"/>
              <a:ext cx="978372" cy="12542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354471" y="5671166"/>
              <a:ext cx="1653111" cy="3710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05076" y="5704894"/>
              <a:ext cx="1147057" cy="40473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38813" y="5755486"/>
              <a:ext cx="1028977" cy="354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55682" y="5822942"/>
              <a:ext cx="961503" cy="3204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540024" y="5873534"/>
              <a:ext cx="843424" cy="3035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90630" y="5924126"/>
              <a:ext cx="742213" cy="2866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737687" y="5586846"/>
              <a:ext cx="303632" cy="16863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03865" y="2180321"/>
              <a:ext cx="2985722" cy="33896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03865" y="1944225"/>
              <a:ext cx="2918248" cy="355830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03865" y="1961117"/>
              <a:ext cx="2800169" cy="349084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03865" y="2332125"/>
              <a:ext cx="2614615" cy="305238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91925" y="4912315"/>
              <a:ext cx="522923" cy="2360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88207" y="3478876"/>
              <a:ext cx="2142298" cy="177071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86997" y="2956092"/>
              <a:ext cx="2513404" cy="22091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202654" y="3006684"/>
              <a:ext cx="2192903" cy="197308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68917" y="2838044"/>
              <a:ext cx="2176035" cy="207427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8312" y="3175324"/>
              <a:ext cx="2176035" cy="168639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84575" y="2854908"/>
              <a:ext cx="2159166" cy="19562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90714" y="3209052"/>
              <a:ext cx="202421" cy="60710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50861" y="2956092"/>
              <a:ext cx="2041063" cy="160207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60525" y="4591899"/>
              <a:ext cx="759081" cy="8431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50861" y="3124732"/>
              <a:ext cx="1973589" cy="134911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50861" y="3006684"/>
              <a:ext cx="1737430" cy="139971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50862" y="3293372"/>
              <a:ext cx="1686824" cy="106243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050862" y="2635677"/>
              <a:ext cx="1636219" cy="165267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084575" y="2736861"/>
              <a:ext cx="1433821" cy="138284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5180" y="3107868"/>
              <a:ext cx="1315742" cy="9443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18312" y="2854908"/>
              <a:ext cx="1282005" cy="114675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62947" y="3394556"/>
              <a:ext cx="219290" cy="5227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067706" y="2281533"/>
              <a:ext cx="1248268" cy="161894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67706" y="2500765"/>
              <a:ext cx="1197662" cy="134911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67706" y="2871772"/>
              <a:ext cx="1130188" cy="92751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67706" y="2551357"/>
              <a:ext cx="1062714" cy="119734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67706" y="2804317"/>
              <a:ext cx="1012109" cy="8769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067706" y="2568221"/>
              <a:ext cx="944635" cy="10624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67706" y="2854908"/>
              <a:ext cx="877161" cy="725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18312" y="2972956"/>
              <a:ext cx="742213" cy="32041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52049" y="2905500"/>
              <a:ext cx="539791" cy="3204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19522" y="2838044"/>
              <a:ext cx="590397" cy="30355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54470" y="2753724"/>
              <a:ext cx="337369" cy="18550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405076" y="2669405"/>
              <a:ext cx="337369" cy="11804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472550" y="2601949"/>
              <a:ext cx="455449" cy="8431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506287" y="2551357"/>
              <a:ext cx="303632" cy="843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540024" y="2483901"/>
              <a:ext cx="387975" cy="8431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581111" y="2568221"/>
              <a:ext cx="202421" cy="4890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800401" y="797502"/>
              <a:ext cx="539791" cy="126479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682322" y="2129757"/>
              <a:ext cx="168684" cy="4553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30505" y="2045437"/>
              <a:ext cx="236158" cy="38787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884743" y="814366"/>
              <a:ext cx="404843" cy="109615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918480" y="831230"/>
              <a:ext cx="303632" cy="96124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800401" y="848094"/>
              <a:ext cx="354238" cy="994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817269" y="864958"/>
              <a:ext cx="269895" cy="7926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749795" y="915550"/>
              <a:ext cx="168684" cy="47219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665453" y="999870"/>
              <a:ext cx="185553" cy="4215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614847" y="983006"/>
              <a:ext cx="67473" cy="25295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530505" y="932414"/>
              <a:ext cx="84342" cy="55651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79899" y="983006"/>
              <a:ext cx="84342" cy="30355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378689" y="966142"/>
              <a:ext cx="118079" cy="52278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11215" y="999870"/>
              <a:ext cx="134947" cy="23609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159398" y="1472061"/>
              <a:ext cx="556660" cy="136598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243741" y="1640701"/>
              <a:ext cx="387975" cy="102870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294346" y="1758749"/>
              <a:ext cx="337369" cy="10118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361820" y="1708157"/>
              <a:ext cx="354238" cy="89379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446163" y="1893661"/>
              <a:ext cx="219290" cy="72515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007582" y="2281533"/>
              <a:ext cx="118079" cy="50591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906371" y="2180349"/>
              <a:ext cx="185553" cy="6408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788292" y="2129757"/>
              <a:ext cx="236158" cy="7588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720818" y="1050462"/>
              <a:ext cx="624134" cy="116361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602738" y="1084190"/>
              <a:ext cx="691608" cy="116361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788292" y="1117918"/>
              <a:ext cx="387975" cy="84319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569001" y="1168510"/>
              <a:ext cx="556660" cy="92751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687081" y="1151646"/>
              <a:ext cx="320501" cy="72515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85870" y="1134782"/>
              <a:ext cx="354238" cy="7926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653344" y="1185374"/>
              <a:ext cx="236158" cy="60710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703949" y="1185374"/>
              <a:ext cx="134947" cy="48905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85870" y="1219102"/>
              <a:ext cx="168684" cy="48905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501527" y="1387742"/>
              <a:ext cx="84342" cy="80947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434053" y="1421470"/>
              <a:ext cx="84342" cy="52278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366579" y="1505789"/>
              <a:ext cx="84342" cy="48905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332843" y="2214077"/>
              <a:ext cx="219290" cy="3710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265369" y="1590109"/>
              <a:ext cx="134947" cy="26982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809919" y="1741885"/>
              <a:ext cx="455449" cy="30355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5577" y="1859933"/>
              <a:ext cx="539791" cy="30355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708709" y="1944253"/>
              <a:ext cx="607265" cy="32041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708709" y="2011709"/>
              <a:ext cx="556660" cy="3372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674971" y="2096029"/>
              <a:ext cx="624134" cy="3204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846214" y="0"/>
              <a:ext cx="297785" cy="40122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828059" y="0"/>
              <a:ext cx="302586" cy="37097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761490" y="0"/>
              <a:ext cx="382509" cy="43145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731231" y="0"/>
              <a:ext cx="363103" cy="40726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707024" y="0"/>
              <a:ext cx="369155" cy="45563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682817" y="0"/>
              <a:ext cx="351000" cy="44958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592041" y="0"/>
              <a:ext cx="314689" cy="9889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555731" y="0"/>
              <a:ext cx="393362" cy="17749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434696" y="0"/>
              <a:ext cx="453879" cy="14726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464955" y="0"/>
              <a:ext cx="248120" cy="11098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374179" y="0"/>
              <a:ext cx="272327" cy="7471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386272" y="0"/>
              <a:ext cx="248120" cy="10494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319703" y="0"/>
              <a:ext cx="272327" cy="9889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71583" y="0"/>
              <a:ext cx="60517" cy="104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53428" y="0"/>
              <a:ext cx="127086" cy="425405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077635" y="38434"/>
              <a:ext cx="133138" cy="3446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01841" y="2178"/>
              <a:ext cx="127086" cy="44741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126048" y="98916"/>
              <a:ext cx="127086" cy="30835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156307" y="20316"/>
              <a:ext cx="127086" cy="44741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549679" y="117034"/>
              <a:ext cx="411517" cy="16324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604145" y="135172"/>
              <a:ext cx="320741" cy="13301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8598093" y="153310"/>
              <a:ext cx="290482" cy="10278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622300" y="171448"/>
              <a:ext cx="278379" cy="12092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610196" y="189587"/>
              <a:ext cx="211810" cy="9069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773593" y="262160"/>
              <a:ext cx="169448" cy="39904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797800" y="304483"/>
              <a:ext cx="133138" cy="30835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8797800" y="274252"/>
              <a:ext cx="114982" cy="30230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767542" y="322621"/>
              <a:ext cx="127086" cy="27207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785697" y="304483"/>
              <a:ext cx="90776" cy="2418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973301" y="812355"/>
              <a:ext cx="121035" cy="913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912783" y="685386"/>
              <a:ext cx="151293" cy="19952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8912783" y="679341"/>
              <a:ext cx="108931" cy="16324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876472" y="558419"/>
              <a:ext cx="211810" cy="34531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8852266" y="618880"/>
              <a:ext cx="157345" cy="2848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8822008" y="510050"/>
              <a:ext cx="254172" cy="39368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797800" y="528188"/>
              <a:ext cx="236017" cy="37554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731232" y="673295"/>
              <a:ext cx="175500" cy="230436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8446800" y="431431"/>
              <a:ext cx="423621" cy="4723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428645" y="425385"/>
              <a:ext cx="387311" cy="47834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8410490" y="383062"/>
              <a:ext cx="417569" cy="52066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380231" y="401200"/>
              <a:ext cx="387311" cy="50253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337870" y="383062"/>
              <a:ext cx="387311" cy="52066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313663" y="383082"/>
              <a:ext cx="375207" cy="52064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295497" y="262140"/>
              <a:ext cx="314690" cy="6415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8271290" y="340739"/>
              <a:ext cx="314690" cy="56299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319704" y="135191"/>
              <a:ext cx="242069" cy="73762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325756" y="292391"/>
              <a:ext cx="217862" cy="45950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144204" y="201679"/>
              <a:ext cx="369156" cy="70205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8228928" y="709570"/>
              <a:ext cx="90776" cy="19416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8180515" y="812355"/>
              <a:ext cx="114982" cy="9137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210774" y="546327"/>
              <a:ext cx="236017" cy="28416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8119997" y="0"/>
              <a:ext cx="369156" cy="90373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8065531" y="68665"/>
              <a:ext cx="387311" cy="83506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041324" y="0"/>
              <a:ext cx="381259" cy="90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7902135" y="98895"/>
              <a:ext cx="496242" cy="80483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7877928" y="0"/>
              <a:ext cx="496243" cy="90373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7841618" y="20296"/>
              <a:ext cx="490191" cy="88343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817411" y="358878"/>
              <a:ext cx="490191" cy="54485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7781101" y="485846"/>
              <a:ext cx="344949" cy="41788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970169" y="207725"/>
              <a:ext cx="1089311" cy="6960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970169" y="129126"/>
              <a:ext cx="1059052" cy="77460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70169" y="135192"/>
              <a:ext cx="1016690" cy="768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970169" y="268206"/>
              <a:ext cx="950121" cy="635525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994377" y="679341"/>
              <a:ext cx="786724" cy="224390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64118" y="491912"/>
              <a:ext cx="913810" cy="4118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933859" y="504004"/>
              <a:ext cx="798827" cy="399727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921756" y="449589"/>
              <a:ext cx="792776" cy="45414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903601" y="570511"/>
              <a:ext cx="792776" cy="33322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891497" y="455635"/>
              <a:ext cx="792776" cy="44809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575343" y="576557"/>
              <a:ext cx="90776" cy="235797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885455" y="485866"/>
              <a:ext cx="738300" cy="41786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885455" y="552373"/>
              <a:ext cx="714094" cy="35135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885455" y="510050"/>
              <a:ext cx="635421" cy="39368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885455" y="612834"/>
              <a:ext cx="611214" cy="29089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885455" y="377036"/>
              <a:ext cx="593059" cy="526695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891497" y="407266"/>
              <a:ext cx="526500" cy="49646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903601" y="546326"/>
              <a:ext cx="490189" cy="350673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3601" y="455635"/>
              <a:ext cx="472034" cy="42322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7242498" y="649111"/>
              <a:ext cx="90775" cy="19952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885455" y="250068"/>
              <a:ext cx="459921" cy="592517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85455" y="328668"/>
              <a:ext cx="441766" cy="49578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885455" y="461682"/>
              <a:ext cx="417559" cy="34462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885455" y="346806"/>
              <a:ext cx="393352" cy="44136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885455" y="437497"/>
              <a:ext cx="375197" cy="32648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885455" y="352852"/>
              <a:ext cx="350990" cy="392996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885455" y="455636"/>
              <a:ext cx="332835" cy="27207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3601" y="497958"/>
              <a:ext cx="278379" cy="126968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915705" y="467728"/>
              <a:ext cx="205758" cy="13301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939912" y="443543"/>
              <a:ext cx="223913" cy="13301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88325" y="322601"/>
              <a:ext cx="217862" cy="18140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7787152" y="352852"/>
              <a:ext cx="84724" cy="187429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7865824" y="0"/>
              <a:ext cx="205758" cy="183541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7823462" y="195633"/>
              <a:ext cx="72620" cy="17533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7768997" y="159357"/>
              <a:ext cx="96827" cy="157198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7896083" y="0"/>
              <a:ext cx="157345" cy="12912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7908187" y="0"/>
              <a:ext cx="121034" cy="8680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7865824" y="0"/>
              <a:ext cx="139189" cy="10494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7635859" y="0"/>
              <a:ext cx="211810" cy="461682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7666118" y="20316"/>
              <a:ext cx="151293" cy="38695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7684273" y="56593"/>
              <a:ext cx="133138" cy="38090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7708479" y="44481"/>
              <a:ext cx="139189" cy="332535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7738739" y="110988"/>
              <a:ext cx="90776" cy="272074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7575342" y="250068"/>
              <a:ext cx="60517" cy="193475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7545083" y="213792"/>
              <a:ext cx="78672" cy="241843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7502721" y="195653"/>
              <a:ext cx="96827" cy="284166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7478514" y="0"/>
              <a:ext cx="236017" cy="23795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7436152" y="0"/>
              <a:ext cx="260224" cy="250048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7502721" y="0"/>
              <a:ext cx="151293" cy="14726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7424049" y="0"/>
              <a:ext cx="211810" cy="201679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7466410" y="0"/>
              <a:ext cx="127086" cy="123080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7430100" y="0"/>
              <a:ext cx="145241" cy="135172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7351428" y="0"/>
              <a:ext cx="199706" cy="231910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7333273" y="219818"/>
              <a:ext cx="96827" cy="151152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7315118" y="2158"/>
              <a:ext cx="60517" cy="108829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7151721" y="56573"/>
              <a:ext cx="175500" cy="120921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7121462" y="92850"/>
              <a:ext cx="205758" cy="126968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7115411" y="129126"/>
              <a:ext cx="229965" cy="126968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7115411" y="153311"/>
              <a:ext cx="211810" cy="133014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7103308" y="177495"/>
              <a:ext cx="236017" cy="133014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0" y="259079"/>
              <a:ext cx="8449310" cy="6598920"/>
            </a:xfrm>
            <a:custGeom>
              <a:avLst/>
              <a:gdLst/>
              <a:ahLst/>
              <a:cxnLst/>
              <a:rect l="l" t="t" r="r" b="b"/>
              <a:pathLst>
                <a:path w="8449310" h="6598920">
                  <a:moveTo>
                    <a:pt x="8448726" y="3168891"/>
                  </a:moveTo>
                  <a:lnTo>
                    <a:pt x="8426196" y="3119920"/>
                  </a:lnTo>
                  <a:lnTo>
                    <a:pt x="8399018" y="3074352"/>
                  </a:lnTo>
                  <a:lnTo>
                    <a:pt x="8368284" y="3031388"/>
                  </a:lnTo>
                  <a:lnTo>
                    <a:pt x="8335061" y="2990215"/>
                  </a:lnTo>
                  <a:lnTo>
                    <a:pt x="8231365" y="2869488"/>
                  </a:lnTo>
                  <a:lnTo>
                    <a:pt x="7921498" y="2481605"/>
                  </a:lnTo>
                  <a:lnTo>
                    <a:pt x="7894548" y="2436545"/>
                  </a:lnTo>
                  <a:lnTo>
                    <a:pt x="7882217" y="2389225"/>
                  </a:lnTo>
                  <a:lnTo>
                    <a:pt x="7879893" y="2340216"/>
                  </a:lnTo>
                  <a:lnTo>
                    <a:pt x="7895234" y="2138172"/>
                  </a:lnTo>
                  <a:lnTo>
                    <a:pt x="7901305" y="1986076"/>
                  </a:lnTo>
                  <a:lnTo>
                    <a:pt x="7897977" y="1884527"/>
                  </a:lnTo>
                  <a:lnTo>
                    <a:pt x="7872044" y="1623987"/>
                  </a:lnTo>
                  <a:lnTo>
                    <a:pt x="7856461" y="1520075"/>
                  </a:lnTo>
                  <a:lnTo>
                    <a:pt x="7834998" y="1428724"/>
                  </a:lnTo>
                  <a:lnTo>
                    <a:pt x="7808023" y="1338554"/>
                  </a:lnTo>
                  <a:lnTo>
                    <a:pt x="7728013" y="1106868"/>
                  </a:lnTo>
                  <a:lnTo>
                    <a:pt x="7688364" y="1014628"/>
                  </a:lnTo>
                  <a:lnTo>
                    <a:pt x="7643000" y="924953"/>
                  </a:lnTo>
                  <a:lnTo>
                    <a:pt x="7590917" y="838263"/>
                  </a:lnTo>
                  <a:lnTo>
                    <a:pt x="7562304" y="797953"/>
                  </a:lnTo>
                  <a:lnTo>
                    <a:pt x="7531252" y="760082"/>
                  </a:lnTo>
                  <a:lnTo>
                    <a:pt x="7498156" y="724281"/>
                  </a:lnTo>
                  <a:lnTo>
                    <a:pt x="7427455" y="657313"/>
                  </a:lnTo>
                  <a:lnTo>
                    <a:pt x="7315060" y="562737"/>
                  </a:lnTo>
                  <a:lnTo>
                    <a:pt x="7196950" y="474027"/>
                  </a:lnTo>
                  <a:lnTo>
                    <a:pt x="7073824" y="393306"/>
                  </a:lnTo>
                  <a:lnTo>
                    <a:pt x="6945693" y="320802"/>
                  </a:lnTo>
                  <a:lnTo>
                    <a:pt x="6812572" y="256781"/>
                  </a:lnTo>
                  <a:lnTo>
                    <a:pt x="6675196" y="201777"/>
                  </a:lnTo>
                  <a:lnTo>
                    <a:pt x="6535039" y="155448"/>
                  </a:lnTo>
                  <a:lnTo>
                    <a:pt x="6392697" y="116217"/>
                  </a:lnTo>
                  <a:lnTo>
                    <a:pt x="6144006" y="60718"/>
                  </a:lnTo>
                  <a:lnTo>
                    <a:pt x="5894641" y="16751"/>
                  </a:lnTo>
                  <a:lnTo>
                    <a:pt x="5816231" y="10706"/>
                  </a:lnTo>
                  <a:lnTo>
                    <a:pt x="5481828" y="10045"/>
                  </a:lnTo>
                  <a:lnTo>
                    <a:pt x="5481828" y="0"/>
                  </a:lnTo>
                  <a:lnTo>
                    <a:pt x="0" y="0"/>
                  </a:lnTo>
                  <a:lnTo>
                    <a:pt x="0" y="6598920"/>
                  </a:lnTo>
                  <a:lnTo>
                    <a:pt x="5481828" y="6598920"/>
                  </a:lnTo>
                  <a:lnTo>
                    <a:pt x="5481828" y="6587591"/>
                  </a:lnTo>
                  <a:lnTo>
                    <a:pt x="6307467" y="6587591"/>
                  </a:lnTo>
                  <a:lnTo>
                    <a:pt x="6366700" y="6143790"/>
                  </a:lnTo>
                  <a:lnTo>
                    <a:pt x="6531724" y="5314404"/>
                  </a:lnTo>
                  <a:lnTo>
                    <a:pt x="6546520" y="5268353"/>
                  </a:lnTo>
                  <a:lnTo>
                    <a:pt x="6565760" y="5223865"/>
                  </a:lnTo>
                  <a:lnTo>
                    <a:pt x="6590805" y="5181485"/>
                  </a:lnTo>
                  <a:lnTo>
                    <a:pt x="6622580" y="5140972"/>
                  </a:lnTo>
                  <a:lnTo>
                    <a:pt x="6657835" y="5105641"/>
                  </a:lnTo>
                  <a:lnTo>
                    <a:pt x="6696278" y="5074996"/>
                  </a:lnTo>
                  <a:lnTo>
                    <a:pt x="6737566" y="5048580"/>
                  </a:lnTo>
                  <a:lnTo>
                    <a:pt x="6781393" y="5025923"/>
                  </a:lnTo>
                  <a:lnTo>
                    <a:pt x="6827456" y="5006556"/>
                  </a:lnTo>
                  <a:lnTo>
                    <a:pt x="6875424" y="4989995"/>
                  </a:lnTo>
                  <a:lnTo>
                    <a:pt x="6978180" y="4962537"/>
                  </a:lnTo>
                  <a:lnTo>
                    <a:pt x="7082320" y="4942090"/>
                  </a:lnTo>
                  <a:lnTo>
                    <a:pt x="7432713" y="4890503"/>
                  </a:lnTo>
                  <a:lnTo>
                    <a:pt x="7576261" y="4864735"/>
                  </a:lnTo>
                  <a:lnTo>
                    <a:pt x="7628395" y="4850638"/>
                  </a:lnTo>
                  <a:lnTo>
                    <a:pt x="7679690" y="4832223"/>
                  </a:lnTo>
                  <a:lnTo>
                    <a:pt x="7729829" y="4810455"/>
                  </a:lnTo>
                  <a:lnTo>
                    <a:pt x="7778496" y="4786274"/>
                  </a:lnTo>
                  <a:lnTo>
                    <a:pt x="7820215" y="4760684"/>
                  </a:lnTo>
                  <a:lnTo>
                    <a:pt x="7855598" y="4730851"/>
                  </a:lnTo>
                  <a:lnTo>
                    <a:pt x="7884490" y="4696853"/>
                  </a:lnTo>
                  <a:lnTo>
                    <a:pt x="7906766" y="4658779"/>
                  </a:lnTo>
                  <a:lnTo>
                    <a:pt x="7922260" y="4616704"/>
                  </a:lnTo>
                  <a:lnTo>
                    <a:pt x="7930832" y="4570704"/>
                  </a:lnTo>
                  <a:lnTo>
                    <a:pt x="7932318" y="4520857"/>
                  </a:lnTo>
                  <a:lnTo>
                    <a:pt x="7929397" y="4471873"/>
                  </a:lnTo>
                  <a:lnTo>
                    <a:pt x="7910563" y="4371010"/>
                  </a:lnTo>
                  <a:lnTo>
                    <a:pt x="7915808" y="4321264"/>
                  </a:lnTo>
                  <a:lnTo>
                    <a:pt x="7933207" y="4274299"/>
                  </a:lnTo>
                  <a:lnTo>
                    <a:pt x="7960131" y="4229252"/>
                  </a:lnTo>
                  <a:lnTo>
                    <a:pt x="8009001" y="4167911"/>
                  </a:lnTo>
                  <a:lnTo>
                    <a:pt x="8038249" y="4127119"/>
                  </a:lnTo>
                  <a:lnTo>
                    <a:pt x="8054581" y="4084332"/>
                  </a:lnTo>
                  <a:lnTo>
                    <a:pt x="8059623" y="4039971"/>
                  </a:lnTo>
                  <a:lnTo>
                    <a:pt x="8054988" y="3994391"/>
                  </a:lnTo>
                  <a:lnTo>
                    <a:pt x="8042288" y="3948011"/>
                  </a:lnTo>
                  <a:lnTo>
                    <a:pt x="7994688" y="3896093"/>
                  </a:lnTo>
                  <a:lnTo>
                    <a:pt x="7966761" y="3881310"/>
                  </a:lnTo>
                  <a:lnTo>
                    <a:pt x="8045894" y="3877119"/>
                  </a:lnTo>
                  <a:lnTo>
                    <a:pt x="8093037" y="3862400"/>
                  </a:lnTo>
                  <a:lnTo>
                    <a:pt x="8131708" y="3838968"/>
                  </a:lnTo>
                  <a:lnTo>
                    <a:pt x="8161261" y="3808412"/>
                  </a:lnTo>
                  <a:lnTo>
                    <a:pt x="8181073" y="3772357"/>
                  </a:lnTo>
                  <a:lnTo>
                    <a:pt x="8190509" y="3732377"/>
                  </a:lnTo>
                  <a:lnTo>
                    <a:pt x="8188934" y="3690112"/>
                  </a:lnTo>
                  <a:lnTo>
                    <a:pt x="8175726" y="3647135"/>
                  </a:lnTo>
                  <a:lnTo>
                    <a:pt x="8150263" y="3605072"/>
                  </a:lnTo>
                  <a:lnTo>
                    <a:pt x="8129829" y="3566655"/>
                  </a:lnTo>
                  <a:lnTo>
                    <a:pt x="8130730" y="3532276"/>
                  </a:lnTo>
                  <a:lnTo>
                    <a:pt x="8150936" y="3500615"/>
                  </a:lnTo>
                  <a:lnTo>
                    <a:pt x="8188426" y="3470389"/>
                  </a:lnTo>
                  <a:lnTo>
                    <a:pt x="8302930" y="3405670"/>
                  </a:lnTo>
                  <a:lnTo>
                    <a:pt x="8341220" y="3375863"/>
                  </a:lnTo>
                  <a:lnTo>
                    <a:pt x="8375726" y="3342856"/>
                  </a:lnTo>
                  <a:lnTo>
                    <a:pt x="8405660" y="3306140"/>
                  </a:lnTo>
                  <a:lnTo>
                    <a:pt x="8430260" y="3265195"/>
                  </a:lnTo>
                  <a:lnTo>
                    <a:pt x="8448726" y="3219526"/>
                  </a:lnTo>
                  <a:lnTo>
                    <a:pt x="8448726" y="31688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21087" y="6147841"/>
              <a:ext cx="1302385" cy="237490"/>
            </a:xfrm>
            <a:custGeom>
              <a:avLst/>
              <a:gdLst/>
              <a:ahLst/>
              <a:cxnLst/>
              <a:rect l="l" t="t" r="r" b="b"/>
              <a:pathLst>
                <a:path w="1302385" h="237489">
                  <a:moveTo>
                    <a:pt x="327736" y="0"/>
                  </a:moveTo>
                  <a:lnTo>
                    <a:pt x="0" y="0"/>
                  </a:lnTo>
                  <a:lnTo>
                    <a:pt x="0" y="190893"/>
                  </a:lnTo>
                  <a:lnTo>
                    <a:pt x="1473" y="200571"/>
                  </a:lnTo>
                  <a:lnTo>
                    <a:pt x="2209" y="204724"/>
                  </a:lnTo>
                  <a:lnTo>
                    <a:pt x="4419" y="208876"/>
                  </a:lnTo>
                  <a:lnTo>
                    <a:pt x="5892" y="213029"/>
                  </a:lnTo>
                  <a:lnTo>
                    <a:pt x="8839" y="216484"/>
                  </a:lnTo>
                  <a:lnTo>
                    <a:pt x="11049" y="219938"/>
                  </a:lnTo>
                  <a:lnTo>
                    <a:pt x="17678" y="226174"/>
                  </a:lnTo>
                  <a:lnTo>
                    <a:pt x="21361" y="228942"/>
                  </a:lnTo>
                  <a:lnTo>
                    <a:pt x="25781" y="231013"/>
                  </a:lnTo>
                  <a:lnTo>
                    <a:pt x="29464" y="233083"/>
                  </a:lnTo>
                  <a:lnTo>
                    <a:pt x="33883" y="234467"/>
                  </a:lnTo>
                  <a:lnTo>
                    <a:pt x="39039" y="235851"/>
                  </a:lnTo>
                  <a:lnTo>
                    <a:pt x="43459" y="235851"/>
                  </a:lnTo>
                  <a:lnTo>
                    <a:pt x="48615" y="236537"/>
                  </a:lnTo>
                  <a:lnTo>
                    <a:pt x="327736" y="236537"/>
                  </a:lnTo>
                  <a:lnTo>
                    <a:pt x="327736" y="186740"/>
                  </a:lnTo>
                  <a:lnTo>
                    <a:pt x="100901" y="186740"/>
                  </a:lnTo>
                  <a:lnTo>
                    <a:pt x="100901" y="143167"/>
                  </a:lnTo>
                  <a:lnTo>
                    <a:pt x="327736" y="143167"/>
                  </a:lnTo>
                  <a:lnTo>
                    <a:pt x="327736" y="93370"/>
                  </a:lnTo>
                  <a:lnTo>
                    <a:pt x="100901" y="93370"/>
                  </a:lnTo>
                  <a:lnTo>
                    <a:pt x="100901" y="49796"/>
                  </a:lnTo>
                  <a:lnTo>
                    <a:pt x="327736" y="49796"/>
                  </a:lnTo>
                  <a:lnTo>
                    <a:pt x="327736" y="0"/>
                  </a:lnTo>
                  <a:close/>
                </a:path>
                <a:path w="1302385" h="237489">
                  <a:moveTo>
                    <a:pt x="722490" y="571"/>
                  </a:moveTo>
                  <a:lnTo>
                    <a:pt x="387400" y="571"/>
                  </a:lnTo>
                  <a:lnTo>
                    <a:pt x="387400" y="49822"/>
                  </a:lnTo>
                  <a:lnTo>
                    <a:pt x="504507" y="49822"/>
                  </a:lnTo>
                  <a:lnTo>
                    <a:pt x="504507" y="236982"/>
                  </a:lnTo>
                  <a:lnTo>
                    <a:pt x="605383" y="236982"/>
                  </a:lnTo>
                  <a:lnTo>
                    <a:pt x="605383" y="49822"/>
                  </a:lnTo>
                  <a:lnTo>
                    <a:pt x="722490" y="49822"/>
                  </a:lnTo>
                  <a:lnTo>
                    <a:pt x="722490" y="571"/>
                  </a:lnTo>
                  <a:close/>
                </a:path>
                <a:path w="1302385" h="237489">
                  <a:moveTo>
                    <a:pt x="1302105" y="0"/>
                  </a:moveTo>
                  <a:lnTo>
                    <a:pt x="1201940" y="0"/>
                  </a:lnTo>
                  <a:lnTo>
                    <a:pt x="1201940" y="236537"/>
                  </a:lnTo>
                  <a:lnTo>
                    <a:pt x="1302105" y="236537"/>
                  </a:lnTo>
                  <a:lnTo>
                    <a:pt x="1302105" y="0"/>
                  </a:lnTo>
                  <a:close/>
                </a:path>
              </a:pathLst>
            </a:custGeom>
            <a:solidFill>
              <a:srgbClr val="0A4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694402" y="6147841"/>
              <a:ext cx="387985" cy="252729"/>
            </a:xfrm>
            <a:custGeom>
              <a:avLst/>
              <a:gdLst/>
              <a:ahLst/>
              <a:cxnLst/>
              <a:rect l="l" t="t" r="r" b="b"/>
              <a:pathLst>
                <a:path w="387985" h="252729">
                  <a:moveTo>
                    <a:pt x="352031" y="40817"/>
                  </a:moveTo>
                  <a:lnTo>
                    <a:pt x="351294" y="35953"/>
                  </a:lnTo>
                  <a:lnTo>
                    <a:pt x="350570" y="31813"/>
                  </a:lnTo>
                  <a:lnTo>
                    <a:pt x="348335" y="27673"/>
                  </a:lnTo>
                  <a:lnTo>
                    <a:pt x="346862" y="23495"/>
                  </a:lnTo>
                  <a:lnTo>
                    <a:pt x="343928" y="20040"/>
                  </a:lnTo>
                  <a:lnTo>
                    <a:pt x="341731" y="16598"/>
                  </a:lnTo>
                  <a:lnTo>
                    <a:pt x="335089" y="10375"/>
                  </a:lnTo>
                  <a:lnTo>
                    <a:pt x="331393" y="7620"/>
                  </a:lnTo>
                  <a:lnTo>
                    <a:pt x="326986" y="5511"/>
                  </a:lnTo>
                  <a:lnTo>
                    <a:pt x="323316" y="3441"/>
                  </a:lnTo>
                  <a:lnTo>
                    <a:pt x="318884" y="2070"/>
                  </a:lnTo>
                  <a:lnTo>
                    <a:pt x="313728" y="685"/>
                  </a:lnTo>
                  <a:lnTo>
                    <a:pt x="309321" y="0"/>
                  </a:lnTo>
                  <a:lnTo>
                    <a:pt x="304152" y="0"/>
                  </a:lnTo>
                  <a:lnTo>
                    <a:pt x="0" y="0"/>
                  </a:lnTo>
                  <a:lnTo>
                    <a:pt x="0" y="236537"/>
                  </a:lnTo>
                  <a:lnTo>
                    <a:pt x="100164" y="236537"/>
                  </a:lnTo>
                  <a:lnTo>
                    <a:pt x="100164" y="49796"/>
                  </a:lnTo>
                  <a:lnTo>
                    <a:pt x="251866" y="49796"/>
                  </a:lnTo>
                  <a:lnTo>
                    <a:pt x="251866" y="125882"/>
                  </a:lnTo>
                  <a:lnTo>
                    <a:pt x="352031" y="125882"/>
                  </a:lnTo>
                  <a:lnTo>
                    <a:pt x="352031" y="40817"/>
                  </a:lnTo>
                  <a:close/>
                </a:path>
                <a:path w="387985" h="252729">
                  <a:moveTo>
                    <a:pt x="387388" y="252450"/>
                  </a:moveTo>
                  <a:lnTo>
                    <a:pt x="251866" y="125882"/>
                  </a:lnTo>
                  <a:lnTo>
                    <a:pt x="133286" y="125882"/>
                  </a:lnTo>
                  <a:lnTo>
                    <a:pt x="268808" y="252450"/>
                  </a:lnTo>
                  <a:lnTo>
                    <a:pt x="387388" y="25245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4" name="object 324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3929936" y="6442479"/>
              <a:ext cx="104580" cy="107898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4076495" y="6447321"/>
              <a:ext cx="104580" cy="105131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4227462" y="6443170"/>
              <a:ext cx="98702" cy="106516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4372551" y="6443170"/>
              <a:ext cx="109741" cy="109283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4522807" y="6445244"/>
              <a:ext cx="105308" cy="108592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4671566" y="6443170"/>
              <a:ext cx="100170" cy="106516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4825492" y="6443170"/>
              <a:ext cx="95003" cy="106516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4969847" y="6448702"/>
              <a:ext cx="104574" cy="103750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5122305" y="6441095"/>
              <a:ext cx="97205" cy="108590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7580608" y="1605511"/>
              <a:ext cx="52967" cy="278490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7567362" y="1406590"/>
              <a:ext cx="66214" cy="517196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7540869" y="1366805"/>
              <a:ext cx="66233" cy="596765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7501128" y="1327021"/>
              <a:ext cx="66233" cy="663072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7408402" y="1128099"/>
              <a:ext cx="66233" cy="915039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7381909" y="1101576"/>
              <a:ext cx="66233" cy="1060915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7342169" y="1061792"/>
              <a:ext cx="79479" cy="1167007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7315675" y="1035269"/>
              <a:ext cx="79479" cy="1193530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7289182" y="1008746"/>
              <a:ext cx="66233" cy="1087438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7262689" y="995485"/>
              <a:ext cx="66233" cy="1246576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7236196" y="995485"/>
              <a:ext cx="66233" cy="1246576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7169963" y="1857479"/>
              <a:ext cx="79479" cy="424366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7116976" y="1950309"/>
              <a:ext cx="66233" cy="384581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7090483" y="1777910"/>
              <a:ext cx="66233" cy="583503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7063990" y="1817695"/>
              <a:ext cx="66233" cy="543719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7037496" y="1539204"/>
              <a:ext cx="66233" cy="822209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7116976" y="1141361"/>
              <a:ext cx="119219" cy="596765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7063989" y="955700"/>
              <a:ext cx="119219" cy="397843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6785810" y="650687"/>
              <a:ext cx="450385" cy="344797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6706330" y="650687"/>
              <a:ext cx="490125" cy="848732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6679838" y="650687"/>
              <a:ext cx="437138" cy="808948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6587111" y="557857"/>
              <a:ext cx="556358" cy="981347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6547371" y="531334"/>
              <a:ext cx="516618" cy="981347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6507631" y="491550"/>
              <a:ext cx="529865" cy="1087438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6467891" y="491550"/>
              <a:ext cx="503372" cy="1074177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6322178" y="478288"/>
              <a:ext cx="211946" cy="291751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6322178" y="531334"/>
              <a:ext cx="238439" cy="305013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6348672" y="730256"/>
              <a:ext cx="450385" cy="344797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6295685" y="716994"/>
              <a:ext cx="556358" cy="464150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6335425" y="783302"/>
              <a:ext cx="437138" cy="35805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6123479" y="465037"/>
              <a:ext cx="384152" cy="543709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6176466" y="544596"/>
              <a:ext cx="344412" cy="530457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6043999" y="465037"/>
              <a:ext cx="384152" cy="570232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6057246" y="544596"/>
              <a:ext cx="344412" cy="530457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5964519" y="504811"/>
              <a:ext cx="384152" cy="570242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5885040" y="491550"/>
              <a:ext cx="145712" cy="225444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5818806" y="531334"/>
              <a:ext cx="211946" cy="291751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5792313" y="518073"/>
              <a:ext cx="198699" cy="305013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5765820" y="504811"/>
              <a:ext cx="238439" cy="397843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5739327" y="504811"/>
              <a:ext cx="172206" cy="3580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5686340" y="504811"/>
              <a:ext cx="172206" cy="384581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5659847" y="518073"/>
              <a:ext cx="145712" cy="384581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5633353" y="518073"/>
              <a:ext cx="66233" cy="556980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5606860" y="518073"/>
              <a:ext cx="66233" cy="45088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5580367" y="889393"/>
              <a:ext cx="185452" cy="63654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5606860" y="982223"/>
              <a:ext cx="198699" cy="490673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5646600" y="929178"/>
              <a:ext cx="185452" cy="63654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5686340" y="1061792"/>
              <a:ext cx="185452" cy="437627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5726080" y="955700"/>
              <a:ext cx="185452" cy="63654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6295685" y="1088315"/>
              <a:ext cx="582851" cy="238706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6361918" y="1128099"/>
              <a:ext cx="450385" cy="185660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6361918" y="1141361"/>
              <a:ext cx="410645" cy="145875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6388411" y="1167884"/>
              <a:ext cx="397398" cy="172398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6375165" y="1194407"/>
              <a:ext cx="304672" cy="132614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6600358" y="1300498"/>
              <a:ext cx="251686" cy="570242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6640097" y="1353544"/>
              <a:ext cx="185452" cy="437627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6640097" y="1313760"/>
              <a:ext cx="158959" cy="437627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6600358" y="1380067"/>
              <a:ext cx="172206" cy="397843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6626851" y="1353544"/>
              <a:ext cx="119219" cy="344797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6958017" y="2082924"/>
              <a:ext cx="105973" cy="278490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6891783" y="2122708"/>
              <a:ext cx="92726" cy="278490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6799057" y="1897263"/>
              <a:ext cx="211946" cy="291751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6799057" y="1884002"/>
              <a:ext cx="158959" cy="238706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6759317" y="1724864"/>
              <a:ext cx="291425" cy="676333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6719577" y="1804433"/>
              <a:ext cx="225192" cy="596765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6679838" y="1645296"/>
              <a:ext cx="357659" cy="755902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6653344" y="1671819"/>
              <a:ext cx="331165" cy="729379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6547371" y="1884002"/>
              <a:ext cx="251686" cy="49067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6573864" y="1910525"/>
              <a:ext cx="92726" cy="251967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6136726" y="1539204"/>
              <a:ext cx="582851" cy="1458759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6481138" y="2122708"/>
              <a:ext cx="264932" cy="278490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6481138" y="2281845"/>
              <a:ext cx="185452" cy="450889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6467892" y="2228799"/>
              <a:ext cx="172206" cy="464150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6454645" y="2308368"/>
              <a:ext cx="158959" cy="397843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6454645" y="2295107"/>
              <a:ext cx="119219" cy="318274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6401658" y="2202277"/>
              <a:ext cx="79479" cy="636549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6375165" y="2586858"/>
              <a:ext cx="66233" cy="278490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6348672" y="2255322"/>
              <a:ext cx="66233" cy="623288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6322178" y="2401198"/>
              <a:ext cx="66233" cy="517196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6295685" y="2361414"/>
              <a:ext cx="66233" cy="583503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6269192" y="2520551"/>
              <a:ext cx="66233" cy="450889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6242699" y="2387937"/>
              <a:ext cx="66233" cy="583503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6176466" y="2520551"/>
              <a:ext cx="66233" cy="464150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6110232" y="1525943"/>
              <a:ext cx="556358" cy="1485282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6083739" y="1472897"/>
              <a:ext cx="596098" cy="1538327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6043999" y="1499420"/>
              <a:ext cx="556358" cy="1525066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5991012" y="1472897"/>
              <a:ext cx="543111" cy="1564850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5951273" y="1472897"/>
              <a:ext cx="529865" cy="1432236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5924779" y="1300498"/>
              <a:ext cx="450385" cy="1750511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5885040" y="1406590"/>
              <a:ext cx="463632" cy="1631158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5964519" y="1114838"/>
              <a:ext cx="344412" cy="1047654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5964519" y="1340282"/>
              <a:ext cx="317919" cy="649810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5712833" y="1220929"/>
              <a:ext cx="529865" cy="1816818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5832053" y="1937048"/>
              <a:ext cx="132466" cy="331536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5765820" y="2082924"/>
              <a:ext cx="158959" cy="464150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5805560" y="1698342"/>
              <a:ext cx="344412" cy="397843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5686340" y="915916"/>
              <a:ext cx="516618" cy="2121831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5779067" y="2706211"/>
              <a:ext cx="66233" cy="331536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5726080" y="2626643"/>
              <a:ext cx="79479" cy="411104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5567121" y="2732744"/>
              <a:ext cx="185452" cy="1538327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5593613" y="1022008"/>
              <a:ext cx="556358" cy="2002478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5567121" y="876132"/>
              <a:ext cx="543112" cy="2148354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5368421" y="1061802"/>
              <a:ext cx="702071" cy="3209269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5474394" y="3143849"/>
              <a:ext cx="119219" cy="1127222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5434654" y="3064280"/>
              <a:ext cx="119219" cy="1206791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5328681" y="915926"/>
              <a:ext cx="715318" cy="3355146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5275695" y="955710"/>
              <a:ext cx="702071" cy="3315361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5249201" y="1433122"/>
              <a:ext cx="702071" cy="2837949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5196215" y="1618782"/>
              <a:ext cx="490125" cy="2652289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4878274" y="2997973"/>
              <a:ext cx="331165" cy="1273098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4626588" y="2971450"/>
              <a:ext cx="516618" cy="1299621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440" cstate="print"/>
            <a:stretch>
              <a:fillRect/>
            </a:stretch>
          </p:blipFill>
          <p:spPr>
            <a:xfrm>
              <a:off x="4070229" y="2997974"/>
              <a:ext cx="861030" cy="225444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441" cstate="print"/>
            <a:stretch>
              <a:fillRect/>
            </a:stretch>
          </p:blipFill>
          <p:spPr>
            <a:xfrm>
              <a:off x="4096723" y="3024497"/>
              <a:ext cx="596098" cy="225444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442" cstate="print"/>
            <a:stretch>
              <a:fillRect/>
            </a:stretch>
          </p:blipFill>
          <p:spPr>
            <a:xfrm>
              <a:off x="4109969" y="3051020"/>
              <a:ext cx="543111" cy="198921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443" cstate="print"/>
            <a:stretch>
              <a:fillRect/>
            </a:stretch>
          </p:blipFill>
          <p:spPr>
            <a:xfrm>
              <a:off x="4123216" y="3077543"/>
              <a:ext cx="516618" cy="198921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444" cstate="print"/>
            <a:stretch>
              <a:fillRect/>
            </a:stretch>
          </p:blipFill>
          <p:spPr>
            <a:xfrm>
              <a:off x="4162956" y="3104066"/>
              <a:ext cx="450385" cy="185660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445" cstate="print"/>
            <a:stretch>
              <a:fillRect/>
            </a:stretch>
          </p:blipFill>
          <p:spPr>
            <a:xfrm>
              <a:off x="4189449" y="3130589"/>
              <a:ext cx="397398" cy="172398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446" cstate="print"/>
            <a:stretch>
              <a:fillRect/>
            </a:stretch>
          </p:blipFill>
          <p:spPr>
            <a:xfrm>
              <a:off x="4772301" y="2958179"/>
              <a:ext cx="172206" cy="119353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447" cstate="print"/>
            <a:stretch>
              <a:fillRect/>
            </a:stretch>
          </p:blipFill>
          <p:spPr>
            <a:xfrm>
              <a:off x="4043736" y="1220929"/>
              <a:ext cx="1549855" cy="1763772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448" cstate="print"/>
            <a:stretch>
              <a:fillRect/>
            </a:stretch>
          </p:blipFill>
          <p:spPr>
            <a:xfrm>
              <a:off x="4043736" y="1114838"/>
              <a:ext cx="1510116" cy="1830079"/>
            </a:xfrm>
            <a:prstGeom prst="rect">
              <a:avLst/>
            </a:prstGeom>
          </p:spPr>
        </p:pic>
        <p:pic>
          <p:nvPicPr>
            <p:cNvPr id="453" name="object 453"/>
            <p:cNvPicPr/>
            <p:nvPr/>
          </p:nvPicPr>
          <p:blipFill>
            <a:blip r:embed="rId449" cstate="print"/>
            <a:stretch>
              <a:fillRect/>
            </a:stretch>
          </p:blipFill>
          <p:spPr>
            <a:xfrm>
              <a:off x="4043736" y="1114838"/>
              <a:ext cx="1443882" cy="1803556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450" cstate="print"/>
            <a:stretch>
              <a:fillRect/>
            </a:stretch>
          </p:blipFill>
          <p:spPr>
            <a:xfrm>
              <a:off x="4043736" y="1300498"/>
              <a:ext cx="1351156" cy="1591373"/>
            </a:xfrm>
            <a:prstGeom prst="rect">
              <a:avLst/>
            </a:prstGeom>
          </p:spPr>
        </p:pic>
        <p:pic>
          <p:nvPicPr>
            <p:cNvPr id="455" name="object 455"/>
            <p:cNvPicPr/>
            <p:nvPr/>
          </p:nvPicPr>
          <p:blipFill>
            <a:blip r:embed="rId451" cstate="print"/>
            <a:stretch>
              <a:fillRect/>
            </a:stretch>
          </p:blipFill>
          <p:spPr>
            <a:xfrm>
              <a:off x="4957753" y="2626643"/>
              <a:ext cx="278179" cy="145875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452" cstate="print"/>
            <a:stretch>
              <a:fillRect/>
            </a:stretch>
          </p:blipFill>
          <p:spPr>
            <a:xfrm>
              <a:off x="4083476" y="1884002"/>
              <a:ext cx="1112717" cy="941562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453" cstate="print"/>
            <a:stretch>
              <a:fillRect/>
            </a:stretch>
          </p:blipFill>
          <p:spPr>
            <a:xfrm>
              <a:off x="4030489" y="1618773"/>
              <a:ext cx="1311416" cy="1153745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454" cstate="print"/>
            <a:stretch>
              <a:fillRect/>
            </a:stretch>
          </p:blipFill>
          <p:spPr>
            <a:xfrm>
              <a:off x="3990753" y="1645296"/>
              <a:ext cx="1139210" cy="1034392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455" cstate="print"/>
            <a:stretch>
              <a:fillRect/>
            </a:stretch>
          </p:blipFill>
          <p:spPr>
            <a:xfrm>
              <a:off x="3977506" y="1565727"/>
              <a:ext cx="1125963" cy="1087438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456" cstate="print"/>
            <a:stretch>
              <a:fillRect/>
            </a:stretch>
          </p:blipFill>
          <p:spPr>
            <a:xfrm>
              <a:off x="3951013" y="1738126"/>
              <a:ext cx="1125963" cy="875255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457" cstate="print"/>
            <a:stretch>
              <a:fillRect/>
            </a:stretch>
          </p:blipFill>
          <p:spPr>
            <a:xfrm>
              <a:off x="3937766" y="1565727"/>
              <a:ext cx="1125963" cy="1021131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458" cstate="print"/>
            <a:stretch>
              <a:fillRect/>
            </a:stretch>
          </p:blipFill>
          <p:spPr>
            <a:xfrm>
              <a:off x="4904767" y="1751387"/>
              <a:ext cx="132466" cy="331536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459" cstate="print"/>
            <a:stretch>
              <a:fillRect/>
            </a:stretch>
          </p:blipFill>
          <p:spPr>
            <a:xfrm>
              <a:off x="3924520" y="1618773"/>
              <a:ext cx="1046483" cy="848732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460" cstate="print"/>
            <a:stretch>
              <a:fillRect/>
            </a:stretch>
          </p:blipFill>
          <p:spPr>
            <a:xfrm>
              <a:off x="4335162" y="2454244"/>
              <a:ext cx="397398" cy="66307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461" cstate="print"/>
            <a:stretch>
              <a:fillRect/>
            </a:stretch>
          </p:blipFill>
          <p:spPr>
            <a:xfrm>
              <a:off x="3924520" y="1711603"/>
              <a:ext cx="1006743" cy="702856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462" cstate="print"/>
            <a:stretch>
              <a:fillRect/>
            </a:stretch>
          </p:blipFill>
          <p:spPr>
            <a:xfrm>
              <a:off x="3924520" y="1645296"/>
              <a:ext cx="900770" cy="742641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463" cstate="print"/>
            <a:stretch>
              <a:fillRect/>
            </a:stretch>
          </p:blipFill>
          <p:spPr>
            <a:xfrm>
              <a:off x="3924520" y="1791172"/>
              <a:ext cx="874277" cy="570242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464" cstate="print"/>
            <a:stretch>
              <a:fillRect/>
            </a:stretch>
          </p:blipFill>
          <p:spPr>
            <a:xfrm>
              <a:off x="3924520" y="1459635"/>
              <a:ext cx="847784" cy="861994"/>
            </a:xfrm>
            <a:prstGeom prst="rect">
              <a:avLst/>
            </a:prstGeom>
          </p:spPr>
        </p:pic>
        <p:pic>
          <p:nvPicPr>
            <p:cNvPr id="469" name="object 469"/>
            <p:cNvPicPr/>
            <p:nvPr/>
          </p:nvPicPr>
          <p:blipFill>
            <a:blip r:embed="rId465" cstate="print"/>
            <a:stretch>
              <a:fillRect/>
            </a:stretch>
          </p:blipFill>
          <p:spPr>
            <a:xfrm>
              <a:off x="3937766" y="1512681"/>
              <a:ext cx="741811" cy="729379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466" cstate="print"/>
            <a:stretch>
              <a:fillRect/>
            </a:stretch>
          </p:blipFill>
          <p:spPr>
            <a:xfrm>
              <a:off x="3951013" y="1698341"/>
              <a:ext cx="702071" cy="503935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467" cstate="print"/>
            <a:stretch>
              <a:fillRect/>
            </a:stretch>
          </p:blipFill>
          <p:spPr>
            <a:xfrm>
              <a:off x="3951013" y="1565727"/>
              <a:ext cx="675578" cy="610026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468" cstate="print"/>
            <a:stretch>
              <a:fillRect/>
            </a:stretch>
          </p:blipFill>
          <p:spPr>
            <a:xfrm>
              <a:off x="4427888" y="1844217"/>
              <a:ext cx="145712" cy="291751"/>
            </a:xfrm>
            <a:prstGeom prst="rect">
              <a:avLst/>
            </a:prstGeom>
          </p:spPr>
        </p:pic>
        <p:pic>
          <p:nvPicPr>
            <p:cNvPr id="473" name="object 473"/>
            <p:cNvPicPr/>
            <p:nvPr/>
          </p:nvPicPr>
          <p:blipFill>
            <a:blip r:embed="rId469" cstate="print"/>
            <a:stretch>
              <a:fillRect/>
            </a:stretch>
          </p:blipFill>
          <p:spPr>
            <a:xfrm>
              <a:off x="3924520" y="1287237"/>
              <a:ext cx="662331" cy="848732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470" cstate="print"/>
            <a:stretch>
              <a:fillRect/>
            </a:stretch>
          </p:blipFill>
          <p:spPr>
            <a:xfrm>
              <a:off x="3924520" y="1393328"/>
              <a:ext cx="635838" cy="702856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471" cstate="print"/>
            <a:stretch>
              <a:fillRect/>
            </a:stretch>
          </p:blipFill>
          <p:spPr>
            <a:xfrm>
              <a:off x="3924520" y="1578988"/>
              <a:ext cx="596098" cy="490673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472" cstate="print"/>
            <a:stretch>
              <a:fillRect/>
            </a:stretch>
          </p:blipFill>
          <p:spPr>
            <a:xfrm>
              <a:off x="3924520" y="1419851"/>
              <a:ext cx="569605" cy="623288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473" cstate="print"/>
            <a:stretch>
              <a:fillRect/>
            </a:stretch>
          </p:blipFill>
          <p:spPr>
            <a:xfrm>
              <a:off x="3924520" y="1552465"/>
              <a:ext cx="543111" cy="464150"/>
            </a:xfrm>
            <a:prstGeom prst="rect">
              <a:avLst/>
            </a:prstGeom>
          </p:spPr>
        </p:pic>
        <p:pic>
          <p:nvPicPr>
            <p:cNvPr id="478" name="object 478"/>
            <p:cNvPicPr/>
            <p:nvPr/>
          </p:nvPicPr>
          <p:blipFill>
            <a:blip r:embed="rId474" cstate="print"/>
            <a:stretch>
              <a:fillRect/>
            </a:stretch>
          </p:blipFill>
          <p:spPr>
            <a:xfrm>
              <a:off x="3924520" y="1433112"/>
              <a:ext cx="503371" cy="556980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75" cstate="print"/>
            <a:stretch>
              <a:fillRect/>
            </a:stretch>
          </p:blipFill>
          <p:spPr>
            <a:xfrm>
              <a:off x="3924520" y="1565727"/>
              <a:ext cx="476878" cy="397843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476" cstate="print"/>
            <a:stretch>
              <a:fillRect/>
            </a:stretch>
          </p:blipFill>
          <p:spPr>
            <a:xfrm>
              <a:off x="3951013" y="1632034"/>
              <a:ext cx="397398" cy="185660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477" cstate="print"/>
            <a:stretch>
              <a:fillRect/>
            </a:stretch>
          </p:blipFill>
          <p:spPr>
            <a:xfrm>
              <a:off x="3977506" y="1592250"/>
              <a:ext cx="278179" cy="185660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478" cstate="print"/>
            <a:stretch>
              <a:fillRect/>
            </a:stretch>
          </p:blipFill>
          <p:spPr>
            <a:xfrm>
              <a:off x="4003999" y="1552465"/>
              <a:ext cx="317919" cy="185660"/>
            </a:xfrm>
            <a:prstGeom prst="rect">
              <a:avLst/>
            </a:prstGeom>
          </p:spPr>
        </p:pic>
        <p:pic>
          <p:nvPicPr>
            <p:cNvPr id="483" name="object 483"/>
            <p:cNvPicPr/>
            <p:nvPr/>
          </p:nvPicPr>
          <p:blipFill>
            <a:blip r:embed="rId479" cstate="print"/>
            <a:stretch>
              <a:fillRect/>
            </a:stretch>
          </p:blipFill>
          <p:spPr>
            <a:xfrm>
              <a:off x="4070229" y="1512681"/>
              <a:ext cx="185452" cy="119353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480" cstate="print"/>
            <a:stretch>
              <a:fillRect/>
            </a:stretch>
          </p:blipFill>
          <p:spPr>
            <a:xfrm>
              <a:off x="4096722" y="1472897"/>
              <a:ext cx="185452" cy="92830"/>
            </a:xfrm>
            <a:prstGeom prst="rect">
              <a:avLst/>
            </a:prstGeom>
          </p:spPr>
        </p:pic>
        <p:pic>
          <p:nvPicPr>
            <p:cNvPr id="485" name="object 485"/>
            <p:cNvPicPr/>
            <p:nvPr/>
          </p:nvPicPr>
          <p:blipFill>
            <a:blip r:embed="rId481" cstate="print"/>
            <a:stretch>
              <a:fillRect/>
            </a:stretch>
          </p:blipFill>
          <p:spPr>
            <a:xfrm>
              <a:off x="4123216" y="1446374"/>
              <a:ext cx="251685" cy="66307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482" cstate="print"/>
            <a:stretch>
              <a:fillRect/>
            </a:stretch>
          </p:blipFill>
          <p:spPr>
            <a:xfrm>
              <a:off x="4149709" y="1419851"/>
              <a:ext cx="172206" cy="66307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483" cstate="print"/>
            <a:stretch>
              <a:fillRect/>
            </a:stretch>
          </p:blipFill>
          <p:spPr>
            <a:xfrm>
              <a:off x="4162955" y="1380067"/>
              <a:ext cx="211946" cy="66307"/>
            </a:xfrm>
            <a:prstGeom prst="rect">
              <a:avLst/>
            </a:prstGeom>
          </p:spPr>
        </p:pic>
        <p:pic>
          <p:nvPicPr>
            <p:cNvPr id="488" name="object 488"/>
            <p:cNvPicPr/>
            <p:nvPr/>
          </p:nvPicPr>
          <p:blipFill>
            <a:blip r:embed="rId484" cstate="print"/>
            <a:stretch>
              <a:fillRect/>
            </a:stretch>
          </p:blipFill>
          <p:spPr>
            <a:xfrm>
              <a:off x="5196215" y="1433113"/>
              <a:ext cx="132466" cy="251967"/>
            </a:xfrm>
            <a:prstGeom prst="rect">
              <a:avLst/>
            </a:prstGeom>
          </p:spPr>
        </p:pic>
        <p:pic>
          <p:nvPicPr>
            <p:cNvPr id="489" name="object 489"/>
            <p:cNvPicPr/>
            <p:nvPr/>
          </p:nvPicPr>
          <p:blipFill>
            <a:blip r:embed="rId485" cstate="print"/>
            <a:stretch>
              <a:fillRect/>
            </a:stretch>
          </p:blipFill>
          <p:spPr>
            <a:xfrm>
              <a:off x="5315434" y="518073"/>
              <a:ext cx="291425" cy="676333"/>
            </a:xfrm>
            <a:prstGeom prst="rect">
              <a:avLst/>
            </a:prstGeom>
          </p:spPr>
        </p:pic>
        <p:pic>
          <p:nvPicPr>
            <p:cNvPr id="490" name="object 490"/>
            <p:cNvPicPr/>
            <p:nvPr/>
          </p:nvPicPr>
          <p:blipFill>
            <a:blip r:embed="rId486" cstate="print"/>
            <a:stretch>
              <a:fillRect/>
            </a:stretch>
          </p:blipFill>
          <p:spPr>
            <a:xfrm>
              <a:off x="5262448" y="1207668"/>
              <a:ext cx="92726" cy="251967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487" cstate="print"/>
            <a:stretch>
              <a:fillRect/>
            </a:stretch>
          </p:blipFill>
          <p:spPr>
            <a:xfrm>
              <a:off x="5182968" y="1154622"/>
              <a:ext cx="132466" cy="225444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488" cstate="print"/>
            <a:stretch>
              <a:fillRect/>
            </a:stretch>
          </p:blipFill>
          <p:spPr>
            <a:xfrm>
              <a:off x="5355174" y="531334"/>
              <a:ext cx="225192" cy="583503"/>
            </a:xfrm>
            <a:prstGeom prst="rect">
              <a:avLst/>
            </a:prstGeom>
          </p:spPr>
        </p:pic>
        <p:pic>
          <p:nvPicPr>
            <p:cNvPr id="493" name="object 493"/>
            <p:cNvPicPr/>
            <p:nvPr/>
          </p:nvPicPr>
          <p:blipFill>
            <a:blip r:embed="rId489" cstate="print"/>
            <a:stretch>
              <a:fillRect/>
            </a:stretch>
          </p:blipFill>
          <p:spPr>
            <a:xfrm>
              <a:off x="5381668" y="544596"/>
              <a:ext cx="158959" cy="503934"/>
            </a:xfrm>
            <a:prstGeom prst="rect">
              <a:avLst/>
            </a:prstGeom>
          </p:spPr>
        </p:pic>
        <p:pic>
          <p:nvPicPr>
            <p:cNvPr id="494" name="object 494"/>
            <p:cNvPicPr/>
            <p:nvPr/>
          </p:nvPicPr>
          <p:blipFill>
            <a:blip r:embed="rId490" cstate="print"/>
            <a:stretch>
              <a:fillRect/>
            </a:stretch>
          </p:blipFill>
          <p:spPr>
            <a:xfrm>
              <a:off x="5315434" y="544596"/>
              <a:ext cx="198699" cy="530457"/>
            </a:xfrm>
            <a:prstGeom prst="rect">
              <a:avLst/>
            </a:prstGeom>
          </p:spPr>
        </p:pic>
        <p:pic>
          <p:nvPicPr>
            <p:cNvPr id="495" name="object 495"/>
            <p:cNvPicPr/>
            <p:nvPr/>
          </p:nvPicPr>
          <p:blipFill>
            <a:blip r:embed="rId491" cstate="print"/>
            <a:stretch>
              <a:fillRect/>
            </a:stretch>
          </p:blipFill>
          <p:spPr>
            <a:xfrm>
              <a:off x="5328681" y="557857"/>
              <a:ext cx="145712" cy="424366"/>
            </a:xfrm>
            <a:prstGeom prst="rect">
              <a:avLst/>
            </a:prstGeom>
          </p:spPr>
        </p:pic>
        <p:pic>
          <p:nvPicPr>
            <p:cNvPr id="496" name="object 496"/>
            <p:cNvPicPr/>
            <p:nvPr/>
          </p:nvPicPr>
          <p:blipFill>
            <a:blip r:embed="rId492" cstate="print"/>
            <a:stretch>
              <a:fillRect/>
            </a:stretch>
          </p:blipFill>
          <p:spPr>
            <a:xfrm>
              <a:off x="5288941" y="584380"/>
              <a:ext cx="105973" cy="251967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493" cstate="print"/>
            <a:stretch>
              <a:fillRect/>
            </a:stretch>
          </p:blipFill>
          <p:spPr>
            <a:xfrm>
              <a:off x="5249201" y="624164"/>
              <a:ext cx="119219" cy="238706"/>
            </a:xfrm>
            <a:prstGeom prst="rect">
              <a:avLst/>
            </a:prstGeom>
          </p:spPr>
        </p:pic>
        <p:pic>
          <p:nvPicPr>
            <p:cNvPr id="498" name="object 498"/>
            <p:cNvPicPr/>
            <p:nvPr/>
          </p:nvPicPr>
          <p:blipFill>
            <a:blip r:embed="rId494" cstate="print"/>
            <a:stretch>
              <a:fillRect/>
            </a:stretch>
          </p:blipFill>
          <p:spPr>
            <a:xfrm>
              <a:off x="5209461" y="610903"/>
              <a:ext cx="66233" cy="145875"/>
            </a:xfrm>
            <a:prstGeom prst="rect">
              <a:avLst/>
            </a:prstGeom>
          </p:spPr>
        </p:pic>
        <p:pic>
          <p:nvPicPr>
            <p:cNvPr id="499" name="object 499"/>
            <p:cNvPicPr/>
            <p:nvPr/>
          </p:nvPicPr>
          <p:blipFill>
            <a:blip r:embed="rId495" cstate="print"/>
            <a:stretch>
              <a:fillRect/>
            </a:stretch>
          </p:blipFill>
          <p:spPr>
            <a:xfrm>
              <a:off x="5182968" y="597641"/>
              <a:ext cx="66233" cy="291751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496" cstate="print"/>
            <a:stretch>
              <a:fillRect/>
            </a:stretch>
          </p:blipFill>
          <p:spPr>
            <a:xfrm>
              <a:off x="5143228" y="610903"/>
              <a:ext cx="66233" cy="172398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497" cstate="print"/>
            <a:stretch>
              <a:fillRect/>
            </a:stretch>
          </p:blipFill>
          <p:spPr>
            <a:xfrm>
              <a:off x="5103488" y="610903"/>
              <a:ext cx="79479" cy="278490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498" cstate="print"/>
            <a:stretch>
              <a:fillRect/>
            </a:stretch>
          </p:blipFill>
          <p:spPr>
            <a:xfrm>
              <a:off x="5063749" y="624164"/>
              <a:ext cx="92726" cy="145875"/>
            </a:xfrm>
            <a:prstGeom prst="rect">
              <a:avLst/>
            </a:prstGeom>
          </p:spPr>
        </p:pic>
        <p:pic>
          <p:nvPicPr>
            <p:cNvPr id="503" name="object 503"/>
            <p:cNvPicPr/>
            <p:nvPr/>
          </p:nvPicPr>
          <p:blipFill>
            <a:blip r:embed="rId499" cstate="print"/>
            <a:stretch>
              <a:fillRect/>
            </a:stretch>
          </p:blipFill>
          <p:spPr>
            <a:xfrm>
              <a:off x="4997493" y="862870"/>
              <a:ext cx="291425" cy="729379"/>
            </a:xfrm>
            <a:prstGeom prst="rect">
              <a:avLst/>
            </a:prstGeom>
          </p:spPr>
        </p:pic>
        <p:pic>
          <p:nvPicPr>
            <p:cNvPr id="504" name="object 504"/>
            <p:cNvPicPr/>
            <p:nvPr/>
          </p:nvPicPr>
          <p:blipFill>
            <a:blip r:embed="rId500" cstate="print"/>
            <a:stretch>
              <a:fillRect/>
            </a:stretch>
          </p:blipFill>
          <p:spPr>
            <a:xfrm>
              <a:off x="5037255" y="955700"/>
              <a:ext cx="211946" cy="543719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501" cstate="print"/>
            <a:stretch>
              <a:fillRect/>
            </a:stretch>
          </p:blipFill>
          <p:spPr>
            <a:xfrm>
              <a:off x="5063749" y="1008746"/>
              <a:ext cx="185452" cy="543719"/>
            </a:xfrm>
            <a:prstGeom prst="rect">
              <a:avLst/>
            </a:prstGeom>
          </p:spPr>
        </p:pic>
        <p:pic>
          <p:nvPicPr>
            <p:cNvPr id="506" name="object 506"/>
            <p:cNvPicPr/>
            <p:nvPr/>
          </p:nvPicPr>
          <p:blipFill>
            <a:blip r:embed="rId502" cstate="print"/>
            <a:stretch>
              <a:fillRect/>
            </a:stretch>
          </p:blipFill>
          <p:spPr>
            <a:xfrm>
              <a:off x="5103488" y="982223"/>
              <a:ext cx="185452" cy="477412"/>
            </a:xfrm>
            <a:prstGeom prst="rect">
              <a:avLst/>
            </a:prstGeom>
          </p:spPr>
        </p:pic>
        <p:pic>
          <p:nvPicPr>
            <p:cNvPr id="507" name="object 507"/>
            <p:cNvPicPr/>
            <p:nvPr/>
          </p:nvPicPr>
          <p:blipFill>
            <a:blip r:embed="rId503" cstate="print"/>
            <a:stretch>
              <a:fillRect/>
            </a:stretch>
          </p:blipFill>
          <p:spPr>
            <a:xfrm>
              <a:off x="5143228" y="1088315"/>
              <a:ext cx="119219" cy="384581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504" cstate="print"/>
            <a:stretch>
              <a:fillRect/>
            </a:stretch>
          </p:blipFill>
          <p:spPr>
            <a:xfrm>
              <a:off x="4918013" y="1273975"/>
              <a:ext cx="66233" cy="278490"/>
            </a:xfrm>
            <a:prstGeom prst="rect">
              <a:avLst/>
            </a:prstGeom>
          </p:spPr>
        </p:pic>
        <p:pic>
          <p:nvPicPr>
            <p:cNvPr id="509" name="object 509"/>
            <p:cNvPicPr/>
            <p:nvPr/>
          </p:nvPicPr>
          <p:blipFill>
            <a:blip r:embed="rId505" cstate="print"/>
            <a:stretch>
              <a:fillRect/>
            </a:stretch>
          </p:blipFill>
          <p:spPr>
            <a:xfrm>
              <a:off x="4865027" y="1234191"/>
              <a:ext cx="105973" cy="331536"/>
            </a:xfrm>
            <a:prstGeom prst="rect">
              <a:avLst/>
            </a:prstGeom>
          </p:spPr>
        </p:pic>
        <p:pic>
          <p:nvPicPr>
            <p:cNvPr id="510" name="object 510"/>
            <p:cNvPicPr/>
            <p:nvPr/>
          </p:nvPicPr>
          <p:blipFill>
            <a:blip r:embed="rId506" cstate="print"/>
            <a:stretch>
              <a:fillRect/>
            </a:stretch>
          </p:blipFill>
          <p:spPr>
            <a:xfrm>
              <a:off x="4812040" y="1207668"/>
              <a:ext cx="132466" cy="397843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507" cstate="print"/>
            <a:stretch>
              <a:fillRect/>
            </a:stretch>
          </p:blipFill>
          <p:spPr>
            <a:xfrm>
              <a:off x="4759054" y="650687"/>
              <a:ext cx="344412" cy="610026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508" cstate="print"/>
            <a:stretch>
              <a:fillRect/>
            </a:stretch>
          </p:blipFill>
          <p:spPr>
            <a:xfrm>
              <a:off x="4706067" y="663949"/>
              <a:ext cx="357659" cy="623288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509" cstate="print"/>
            <a:stretch>
              <a:fillRect/>
            </a:stretch>
          </p:blipFill>
          <p:spPr>
            <a:xfrm>
              <a:off x="4798794" y="690471"/>
              <a:ext cx="211946" cy="450889"/>
            </a:xfrm>
            <a:prstGeom prst="rect">
              <a:avLst/>
            </a:prstGeom>
          </p:spPr>
        </p:pic>
        <p:pic>
          <p:nvPicPr>
            <p:cNvPr id="514" name="object 514"/>
            <p:cNvPicPr/>
            <p:nvPr/>
          </p:nvPicPr>
          <p:blipFill>
            <a:blip r:embed="rId510" cstate="print"/>
            <a:stretch>
              <a:fillRect/>
            </a:stretch>
          </p:blipFill>
          <p:spPr>
            <a:xfrm>
              <a:off x="4692821" y="716994"/>
              <a:ext cx="291425" cy="490673"/>
            </a:xfrm>
            <a:prstGeom prst="rect">
              <a:avLst/>
            </a:prstGeom>
          </p:spPr>
        </p:pic>
        <p:pic>
          <p:nvPicPr>
            <p:cNvPr id="515" name="object 515"/>
            <p:cNvPicPr/>
            <p:nvPr/>
          </p:nvPicPr>
          <p:blipFill>
            <a:blip r:embed="rId511" cstate="print"/>
            <a:stretch>
              <a:fillRect/>
            </a:stretch>
          </p:blipFill>
          <p:spPr>
            <a:xfrm>
              <a:off x="4745807" y="703733"/>
              <a:ext cx="185452" cy="397843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512" cstate="print"/>
            <a:stretch>
              <a:fillRect/>
            </a:stretch>
          </p:blipFill>
          <p:spPr>
            <a:xfrm>
              <a:off x="4692821" y="690471"/>
              <a:ext cx="211946" cy="424366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513" cstate="print"/>
            <a:stretch>
              <a:fillRect/>
            </a:stretch>
          </p:blipFill>
          <p:spPr>
            <a:xfrm>
              <a:off x="4732561" y="716994"/>
              <a:ext cx="145712" cy="331536"/>
            </a:xfrm>
            <a:prstGeom prst="rect">
              <a:avLst/>
            </a:prstGeom>
          </p:spPr>
        </p:pic>
        <p:pic>
          <p:nvPicPr>
            <p:cNvPr id="518" name="object 518"/>
            <p:cNvPicPr/>
            <p:nvPr/>
          </p:nvPicPr>
          <p:blipFill>
            <a:blip r:embed="rId514" cstate="print"/>
            <a:stretch>
              <a:fillRect/>
            </a:stretch>
          </p:blipFill>
          <p:spPr>
            <a:xfrm>
              <a:off x="4759054" y="716994"/>
              <a:ext cx="92726" cy="278490"/>
            </a:xfrm>
            <a:prstGeom prst="rect">
              <a:avLst/>
            </a:prstGeom>
          </p:spPr>
        </p:pic>
        <p:pic>
          <p:nvPicPr>
            <p:cNvPr id="519" name="object 519"/>
            <p:cNvPicPr/>
            <p:nvPr/>
          </p:nvPicPr>
          <p:blipFill>
            <a:blip r:embed="rId515" cstate="print"/>
            <a:stretch>
              <a:fillRect/>
            </a:stretch>
          </p:blipFill>
          <p:spPr>
            <a:xfrm>
              <a:off x="4692821" y="743517"/>
              <a:ext cx="119219" cy="265228"/>
            </a:xfrm>
            <a:prstGeom prst="rect">
              <a:avLst/>
            </a:prstGeom>
          </p:spPr>
        </p:pic>
        <p:pic>
          <p:nvPicPr>
            <p:cNvPr id="520" name="object 520"/>
            <p:cNvPicPr/>
            <p:nvPr/>
          </p:nvPicPr>
          <p:blipFill>
            <a:blip r:embed="rId516" cstate="print"/>
            <a:stretch>
              <a:fillRect/>
            </a:stretch>
          </p:blipFill>
          <p:spPr>
            <a:xfrm>
              <a:off x="4653081" y="823086"/>
              <a:ext cx="66233" cy="437627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517" cstate="print"/>
            <a:stretch>
              <a:fillRect/>
            </a:stretch>
          </p:blipFill>
          <p:spPr>
            <a:xfrm>
              <a:off x="4613341" y="836347"/>
              <a:ext cx="66233" cy="291751"/>
            </a:xfrm>
            <a:prstGeom prst="rect">
              <a:avLst/>
            </a:prstGeom>
          </p:spPr>
        </p:pic>
        <p:pic>
          <p:nvPicPr>
            <p:cNvPr id="522" name="object 522"/>
            <p:cNvPicPr/>
            <p:nvPr/>
          </p:nvPicPr>
          <p:blipFill>
            <a:blip r:embed="rId518" cstate="print"/>
            <a:stretch>
              <a:fillRect/>
            </a:stretch>
          </p:blipFill>
          <p:spPr>
            <a:xfrm>
              <a:off x="4573601" y="876132"/>
              <a:ext cx="79479" cy="278490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519" cstate="print"/>
            <a:stretch>
              <a:fillRect/>
            </a:stretch>
          </p:blipFill>
          <p:spPr>
            <a:xfrm>
              <a:off x="4560354" y="1234191"/>
              <a:ext cx="145712" cy="212183"/>
            </a:xfrm>
            <a:prstGeom prst="rect">
              <a:avLst/>
            </a:prstGeom>
          </p:spPr>
        </p:pic>
        <p:pic>
          <p:nvPicPr>
            <p:cNvPr id="524" name="object 524"/>
            <p:cNvPicPr/>
            <p:nvPr/>
          </p:nvPicPr>
          <p:blipFill>
            <a:blip r:embed="rId520" cstate="print"/>
            <a:stretch>
              <a:fillRect/>
            </a:stretch>
          </p:blipFill>
          <p:spPr>
            <a:xfrm>
              <a:off x="4533861" y="929177"/>
              <a:ext cx="92726" cy="159137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308668" y="1008746"/>
              <a:ext cx="238439" cy="172398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522" cstate="print"/>
            <a:stretch>
              <a:fillRect/>
            </a:stretch>
          </p:blipFill>
          <p:spPr>
            <a:xfrm>
              <a:off x="4255682" y="1061792"/>
              <a:ext cx="291425" cy="185660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523" cstate="print"/>
            <a:stretch>
              <a:fillRect/>
            </a:stretch>
          </p:blipFill>
          <p:spPr>
            <a:xfrm>
              <a:off x="4255682" y="1101576"/>
              <a:ext cx="331165" cy="185660"/>
            </a:xfrm>
            <a:prstGeom prst="rect">
              <a:avLst/>
            </a:prstGeom>
          </p:spPr>
        </p:pic>
        <p:pic>
          <p:nvPicPr>
            <p:cNvPr id="528" name="object 528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255682" y="1141361"/>
              <a:ext cx="291425" cy="198921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4229189" y="1181145"/>
              <a:ext cx="344412" cy="185660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13029" y="1838198"/>
              <a:ext cx="1712188" cy="436752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527" cstate="print"/>
            <a:stretch>
              <a:fillRect/>
            </a:stretch>
          </p:blipFill>
          <p:spPr>
            <a:xfrm>
              <a:off x="410159" y="2803899"/>
              <a:ext cx="97269" cy="34677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649706" y="2645917"/>
              <a:ext cx="3603396" cy="359410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529" cstate="print"/>
            <a:stretch>
              <a:fillRect/>
            </a:stretch>
          </p:blipFill>
          <p:spPr>
            <a:xfrm>
              <a:off x="4386326" y="2803899"/>
              <a:ext cx="97269" cy="34677"/>
            </a:xfrm>
            <a:prstGeom prst="rect">
              <a:avLst/>
            </a:prstGeom>
          </p:spPr>
        </p:pic>
        <p:sp>
          <p:nvSpPr>
            <p:cNvPr id="534" name="object 534"/>
            <p:cNvSpPr/>
            <p:nvPr/>
          </p:nvSpPr>
          <p:spPr>
            <a:xfrm>
              <a:off x="384809" y="3417570"/>
              <a:ext cx="1570990" cy="0"/>
            </a:xfrm>
            <a:custGeom>
              <a:avLst/>
              <a:gdLst/>
              <a:ahLst/>
              <a:cxnLst/>
              <a:rect l="l" t="t" r="r" b="b"/>
              <a:pathLst>
                <a:path w="1570989">
                  <a:moveTo>
                    <a:pt x="0" y="0"/>
                  </a:moveTo>
                  <a:lnTo>
                    <a:pt x="157099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5" name="object 535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5779008" y="173736"/>
              <a:ext cx="205739" cy="205740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6879335" y="489204"/>
              <a:ext cx="207264" cy="205739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7735823" y="1543811"/>
              <a:ext cx="207264" cy="205739"/>
            </a:xfrm>
            <a:prstGeom prst="rect">
              <a:avLst/>
            </a:prstGeom>
          </p:spPr>
        </p:pic>
        <p:pic>
          <p:nvPicPr>
            <p:cNvPr id="538" name="object 538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7780019" y="2563367"/>
              <a:ext cx="205740" cy="205739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8333231" y="3319271"/>
              <a:ext cx="207264" cy="207263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7792211" y="4829555"/>
              <a:ext cx="205740" cy="207263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6364223" y="5812535"/>
              <a:ext cx="207264" cy="207263"/>
            </a:xfrm>
            <a:prstGeom prst="rect">
              <a:avLst/>
            </a:prstGeom>
          </p:spPr>
        </p:pic>
        <p:pic>
          <p:nvPicPr>
            <p:cNvPr id="542" name="object 542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6056376" y="242315"/>
              <a:ext cx="143255" cy="143255"/>
            </a:xfrm>
            <a:prstGeom prst="rect">
              <a:avLst/>
            </a:prstGeom>
          </p:spPr>
        </p:pic>
        <p:pic>
          <p:nvPicPr>
            <p:cNvPr id="543" name="object 543"/>
            <p:cNvPicPr/>
            <p:nvPr/>
          </p:nvPicPr>
          <p:blipFill>
            <a:blip r:embed="rId532" cstate="print"/>
            <a:stretch>
              <a:fillRect/>
            </a:stretch>
          </p:blipFill>
          <p:spPr>
            <a:xfrm>
              <a:off x="6199632" y="6702551"/>
              <a:ext cx="207263" cy="155448"/>
            </a:xfrm>
            <a:prstGeom prst="rect">
              <a:avLst/>
            </a:prstGeom>
          </p:spPr>
        </p:pic>
        <p:pic>
          <p:nvPicPr>
            <p:cNvPr id="544" name="object 544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7473695" y="949452"/>
              <a:ext cx="144779" cy="144779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7833359" y="2084832"/>
              <a:ext cx="144779" cy="143255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8124443" y="3002279"/>
              <a:ext cx="144779" cy="143255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8052816" y="3727703"/>
              <a:ext cx="144779" cy="144780"/>
            </a:xfrm>
            <a:prstGeom prst="rect">
              <a:avLst/>
            </a:prstGeom>
          </p:spPr>
        </p:pic>
        <p:pic>
          <p:nvPicPr>
            <p:cNvPr id="548" name="object 548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7871459" y="4460747"/>
              <a:ext cx="143255" cy="144780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6987540" y="5134355"/>
              <a:ext cx="144779" cy="144780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6530340" y="5408676"/>
              <a:ext cx="97534" cy="99059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7882128" y="4674109"/>
              <a:ext cx="99059" cy="97534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8110728" y="4014217"/>
              <a:ext cx="99059" cy="97534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7842504" y="2380488"/>
              <a:ext cx="99059" cy="99059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7539228" y="2365248"/>
              <a:ext cx="99059" cy="99059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7295388" y="1533144"/>
              <a:ext cx="99059" cy="99059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5312664" y="406908"/>
              <a:ext cx="99060" cy="99060"/>
            </a:xfrm>
            <a:prstGeom prst="rect">
              <a:avLst/>
            </a:prstGeom>
          </p:spPr>
        </p:pic>
        <p:pic>
          <p:nvPicPr>
            <p:cNvPr id="557" name="object 557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7528559" y="3823717"/>
              <a:ext cx="99059" cy="97534"/>
            </a:xfrm>
            <a:prstGeom prst="rect">
              <a:avLst/>
            </a:prstGeom>
          </p:spPr>
        </p:pic>
        <p:pic>
          <p:nvPicPr>
            <p:cNvPr id="558" name="object 558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6961631" y="4506467"/>
              <a:ext cx="97534" cy="99060"/>
            </a:xfrm>
            <a:prstGeom prst="rect">
              <a:avLst/>
            </a:prstGeom>
          </p:spPr>
        </p:pic>
        <p:pic>
          <p:nvPicPr>
            <p:cNvPr id="559" name="object 559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6512052" y="3535679"/>
              <a:ext cx="467868" cy="467868"/>
            </a:xfrm>
            <a:prstGeom prst="rect">
              <a:avLst/>
            </a:prstGeom>
          </p:spPr>
        </p:pic>
        <p:pic>
          <p:nvPicPr>
            <p:cNvPr id="560" name="object 560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6227064" y="1575816"/>
              <a:ext cx="207263" cy="205739"/>
            </a:xfrm>
            <a:prstGeom prst="rect">
              <a:avLst/>
            </a:prstGeom>
          </p:spPr>
        </p:pic>
        <p:pic>
          <p:nvPicPr>
            <p:cNvPr id="561" name="object 561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6865619" y="2682239"/>
              <a:ext cx="205740" cy="207263"/>
            </a:xfrm>
            <a:prstGeom prst="rect">
              <a:avLst/>
            </a:prstGeom>
          </p:spPr>
        </p:pic>
        <p:pic>
          <p:nvPicPr>
            <p:cNvPr id="562" name="object 562"/>
            <p:cNvPicPr/>
            <p:nvPr/>
          </p:nvPicPr>
          <p:blipFill>
            <a:blip r:embed="rId537" cstate="print"/>
            <a:stretch>
              <a:fillRect/>
            </a:stretch>
          </p:blipFill>
          <p:spPr>
            <a:xfrm>
              <a:off x="7565135" y="4625341"/>
              <a:ext cx="64006" cy="64006"/>
            </a:xfrm>
            <a:prstGeom prst="rect">
              <a:avLst/>
            </a:prstGeom>
          </p:spPr>
        </p:pic>
        <p:pic>
          <p:nvPicPr>
            <p:cNvPr id="563" name="object 563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7403592" y="4169664"/>
              <a:ext cx="144779" cy="144780"/>
            </a:xfrm>
            <a:prstGeom prst="rect">
              <a:avLst/>
            </a:prstGeom>
          </p:spPr>
        </p:pic>
        <p:pic>
          <p:nvPicPr>
            <p:cNvPr id="564" name="object 564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5763767" y="3823715"/>
              <a:ext cx="144779" cy="144780"/>
            </a:xfrm>
            <a:prstGeom prst="rect">
              <a:avLst/>
            </a:prstGeom>
          </p:spPr>
        </p:pic>
        <p:pic>
          <p:nvPicPr>
            <p:cNvPr id="565" name="object 565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6175247" y="3188209"/>
              <a:ext cx="99058" cy="97534"/>
            </a:xfrm>
            <a:prstGeom prst="rect">
              <a:avLst/>
            </a:prstGeom>
          </p:spPr>
        </p:pic>
        <p:pic>
          <p:nvPicPr>
            <p:cNvPr id="566" name="object 566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4297679" y="3910584"/>
              <a:ext cx="144779" cy="143256"/>
            </a:xfrm>
            <a:prstGeom prst="rect">
              <a:avLst/>
            </a:prstGeom>
          </p:spPr>
        </p:pic>
        <p:sp>
          <p:nvSpPr>
            <p:cNvPr id="567" name="object 567"/>
            <p:cNvSpPr/>
            <p:nvPr/>
          </p:nvSpPr>
          <p:spPr>
            <a:xfrm>
              <a:off x="5897879" y="284988"/>
              <a:ext cx="2559050" cy="3853815"/>
            </a:xfrm>
            <a:custGeom>
              <a:avLst/>
              <a:gdLst/>
              <a:ahLst/>
              <a:cxnLst/>
              <a:rect l="l" t="t" r="r" b="b"/>
              <a:pathLst>
                <a:path w="2559050" h="3853815">
                  <a:moveTo>
                    <a:pt x="0" y="0"/>
                  </a:moveTo>
                  <a:lnTo>
                    <a:pt x="215646" y="18160"/>
                  </a:lnTo>
                </a:path>
                <a:path w="2559050" h="3853815">
                  <a:moveTo>
                    <a:pt x="239268" y="30479"/>
                  </a:moveTo>
                  <a:lnTo>
                    <a:pt x="1081913" y="307720"/>
                  </a:lnTo>
                </a:path>
                <a:path w="2559050" h="3853815">
                  <a:moveTo>
                    <a:pt x="1097279" y="316991"/>
                  </a:moveTo>
                  <a:lnTo>
                    <a:pt x="1635378" y="726566"/>
                  </a:lnTo>
                </a:path>
                <a:path w="2559050" h="3853815">
                  <a:moveTo>
                    <a:pt x="1639824" y="731519"/>
                  </a:moveTo>
                  <a:lnTo>
                    <a:pt x="1937512" y="1355343"/>
                  </a:lnTo>
                </a:path>
                <a:path w="2559050" h="3853815">
                  <a:moveTo>
                    <a:pt x="1932431" y="1350263"/>
                  </a:moveTo>
                  <a:lnTo>
                    <a:pt x="2006219" y="1869312"/>
                  </a:lnTo>
                </a:path>
                <a:path w="2559050" h="3853815">
                  <a:moveTo>
                    <a:pt x="2006092" y="1868423"/>
                  </a:moveTo>
                  <a:lnTo>
                    <a:pt x="1991868" y="2149474"/>
                  </a:lnTo>
                </a:path>
                <a:path w="2559050" h="3853815">
                  <a:moveTo>
                    <a:pt x="1992376" y="2148839"/>
                  </a:moveTo>
                  <a:lnTo>
                    <a:pt x="1978152" y="2389377"/>
                  </a:lnTo>
                </a:path>
                <a:path w="2559050" h="3853815">
                  <a:moveTo>
                    <a:pt x="1985772" y="2389631"/>
                  </a:moveTo>
                  <a:lnTo>
                    <a:pt x="2290572" y="2789681"/>
                  </a:lnTo>
                </a:path>
                <a:path w="2559050" h="3853815">
                  <a:moveTo>
                    <a:pt x="2292096" y="2787395"/>
                  </a:moveTo>
                  <a:lnTo>
                    <a:pt x="2558796" y="3151758"/>
                  </a:lnTo>
                </a:path>
                <a:path w="2559050" h="3853815">
                  <a:moveTo>
                    <a:pt x="2555875" y="3156203"/>
                  </a:moveTo>
                  <a:lnTo>
                    <a:pt x="2229612" y="3508629"/>
                  </a:lnTo>
                </a:path>
                <a:path w="2559050" h="3853815">
                  <a:moveTo>
                    <a:pt x="2228088" y="3506723"/>
                  </a:moveTo>
                  <a:lnTo>
                    <a:pt x="2263775" y="3778122"/>
                  </a:lnTo>
                </a:path>
                <a:path w="2559050" h="3853815">
                  <a:moveTo>
                    <a:pt x="2263267" y="3770375"/>
                  </a:moveTo>
                  <a:lnTo>
                    <a:pt x="2068068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8" name="object 568"/>
            <p:cNvPicPr/>
            <p:nvPr/>
          </p:nvPicPr>
          <p:blipFill>
            <a:blip r:embed="rId537" cstate="print"/>
            <a:stretch>
              <a:fillRect/>
            </a:stretch>
          </p:blipFill>
          <p:spPr>
            <a:xfrm>
              <a:off x="7927847" y="4104133"/>
              <a:ext cx="64006" cy="64006"/>
            </a:xfrm>
            <a:prstGeom prst="rect">
              <a:avLst/>
            </a:prstGeom>
          </p:spPr>
        </p:pic>
        <p:pic>
          <p:nvPicPr>
            <p:cNvPr id="569" name="object 569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8004047" y="4250435"/>
              <a:ext cx="97534" cy="99060"/>
            </a:xfrm>
            <a:prstGeom prst="rect">
              <a:avLst/>
            </a:prstGeom>
          </p:spPr>
        </p:pic>
        <p:sp>
          <p:nvSpPr>
            <p:cNvPr id="570" name="object 570"/>
            <p:cNvSpPr/>
            <p:nvPr/>
          </p:nvSpPr>
          <p:spPr>
            <a:xfrm>
              <a:off x="6749795" y="4139184"/>
              <a:ext cx="1304290" cy="1144905"/>
            </a:xfrm>
            <a:custGeom>
              <a:avLst/>
              <a:gdLst/>
              <a:ahLst/>
              <a:cxnLst/>
              <a:rect l="l" t="t" r="r" b="b"/>
              <a:pathLst>
                <a:path w="1304290" h="1144904">
                  <a:moveTo>
                    <a:pt x="1304035" y="166624"/>
                  </a:moveTo>
                  <a:lnTo>
                    <a:pt x="1220724" y="0"/>
                  </a:lnTo>
                </a:path>
                <a:path w="1304290" h="1144904">
                  <a:moveTo>
                    <a:pt x="1185672" y="396748"/>
                  </a:moveTo>
                  <a:lnTo>
                    <a:pt x="1302384" y="153924"/>
                  </a:lnTo>
                </a:path>
                <a:path w="1304290" h="1144904">
                  <a:moveTo>
                    <a:pt x="1182624" y="575691"/>
                  </a:moveTo>
                  <a:lnTo>
                    <a:pt x="1189735" y="394716"/>
                  </a:lnTo>
                </a:path>
                <a:path w="1304290" h="1144904">
                  <a:moveTo>
                    <a:pt x="1144524" y="799465"/>
                  </a:moveTo>
                  <a:lnTo>
                    <a:pt x="1185036" y="585216"/>
                  </a:lnTo>
                </a:path>
                <a:path w="1304290" h="1144904">
                  <a:moveTo>
                    <a:pt x="310896" y="1068070"/>
                  </a:moveTo>
                  <a:lnTo>
                    <a:pt x="1144270" y="806196"/>
                  </a:lnTo>
                </a:path>
                <a:path w="1304290" h="1144904">
                  <a:moveTo>
                    <a:pt x="0" y="1144524"/>
                  </a:moveTo>
                  <a:lnTo>
                    <a:pt x="311911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1" name="object 571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6696456" y="5239513"/>
              <a:ext cx="99059" cy="97534"/>
            </a:xfrm>
            <a:prstGeom prst="rect">
              <a:avLst/>
            </a:prstGeom>
          </p:spPr>
        </p:pic>
        <p:sp>
          <p:nvSpPr>
            <p:cNvPr id="572" name="object 572"/>
            <p:cNvSpPr/>
            <p:nvPr/>
          </p:nvSpPr>
          <p:spPr>
            <a:xfrm>
              <a:off x="6304788" y="5286755"/>
              <a:ext cx="448945" cy="1505585"/>
            </a:xfrm>
            <a:custGeom>
              <a:avLst/>
              <a:gdLst/>
              <a:ahLst/>
              <a:cxnLst/>
              <a:rect l="l" t="t" r="r" b="b"/>
              <a:pathLst>
                <a:path w="448945" h="1505584">
                  <a:moveTo>
                    <a:pt x="277367" y="166624"/>
                  </a:moveTo>
                  <a:lnTo>
                    <a:pt x="448817" y="0"/>
                  </a:lnTo>
                </a:path>
                <a:path w="448945" h="1505584">
                  <a:moveTo>
                    <a:pt x="158496" y="630453"/>
                  </a:moveTo>
                  <a:lnTo>
                    <a:pt x="277621" y="166116"/>
                  </a:lnTo>
                </a:path>
                <a:path w="448945" h="1505584">
                  <a:moveTo>
                    <a:pt x="0" y="1505045"/>
                  </a:moveTo>
                  <a:lnTo>
                    <a:pt x="159512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7470647" y="4139184"/>
              <a:ext cx="586740" cy="523875"/>
            </a:xfrm>
            <a:custGeom>
              <a:avLst/>
              <a:gdLst/>
              <a:ahLst/>
              <a:cxnLst/>
              <a:rect l="l" t="t" r="r" b="b"/>
              <a:pathLst>
                <a:path w="586740" h="523875">
                  <a:moveTo>
                    <a:pt x="519049" y="0"/>
                  </a:moveTo>
                  <a:lnTo>
                    <a:pt x="0" y="104775"/>
                  </a:lnTo>
                </a:path>
                <a:path w="586740" h="523875">
                  <a:moveTo>
                    <a:pt x="586612" y="156972"/>
                  </a:moveTo>
                  <a:lnTo>
                    <a:pt x="134111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7013447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420" y="0"/>
                  </a:moveTo>
                  <a:lnTo>
                    <a:pt x="466344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575804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326" y="275463"/>
                  </a:moveTo>
                  <a:lnTo>
                    <a:pt x="0" y="94487"/>
                  </a:lnTo>
                </a:path>
                <a:path w="576579" h="1165860">
                  <a:moveTo>
                    <a:pt x="561721" y="0"/>
                  </a:moveTo>
                  <a:lnTo>
                    <a:pt x="4572" y="90550"/>
                  </a:lnTo>
                </a:path>
                <a:path w="576579" h="1165860">
                  <a:moveTo>
                    <a:pt x="13716" y="870204"/>
                  </a:moveTo>
                  <a:lnTo>
                    <a:pt x="318516" y="1165479"/>
                  </a:lnTo>
                </a:path>
                <a:path w="576579" h="1165860">
                  <a:moveTo>
                    <a:pt x="13716" y="865632"/>
                  </a:moveTo>
                  <a:lnTo>
                    <a:pt x="361315" y="932307"/>
                  </a:lnTo>
                </a:path>
                <a:path w="576579" h="1165860">
                  <a:moveTo>
                    <a:pt x="18288" y="870712"/>
                  </a:moveTo>
                  <a:lnTo>
                    <a:pt x="366014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751319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5" y="1353312"/>
                  </a:moveTo>
                  <a:lnTo>
                    <a:pt x="862329" y="1458087"/>
                  </a:lnTo>
                </a:path>
                <a:path w="862329" h="1458595">
                  <a:moveTo>
                    <a:pt x="728472" y="1028700"/>
                  </a:moveTo>
                  <a:lnTo>
                    <a:pt x="838073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50" y="1047495"/>
                  </a:lnTo>
                </a:path>
                <a:path w="862329" h="1458595">
                  <a:moveTo>
                    <a:pt x="790955" y="0"/>
                  </a:moveTo>
                  <a:lnTo>
                    <a:pt x="824229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970776" y="2420111"/>
              <a:ext cx="1486535" cy="1384935"/>
            </a:xfrm>
            <a:custGeom>
              <a:avLst/>
              <a:gdLst/>
              <a:ahLst/>
              <a:cxnLst/>
              <a:rect l="l" t="t" r="r" b="b"/>
              <a:pathLst>
                <a:path w="1486534" h="1384935">
                  <a:moveTo>
                    <a:pt x="580644" y="789432"/>
                  </a:moveTo>
                  <a:lnTo>
                    <a:pt x="1161669" y="1384808"/>
                  </a:lnTo>
                </a:path>
                <a:path w="1486534" h="1384935">
                  <a:moveTo>
                    <a:pt x="557783" y="780288"/>
                  </a:moveTo>
                  <a:lnTo>
                    <a:pt x="1486407" y="1023238"/>
                  </a:lnTo>
                </a:path>
                <a:path w="1486534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6534" h="1384935">
                  <a:moveTo>
                    <a:pt x="4572" y="370332"/>
                  </a:moveTo>
                  <a:lnTo>
                    <a:pt x="923671" y="256032"/>
                  </a:lnTo>
                </a:path>
                <a:path w="1486534" h="1384935">
                  <a:moveTo>
                    <a:pt x="618744" y="0"/>
                  </a:moveTo>
                  <a:lnTo>
                    <a:pt x="899668" y="262000"/>
                  </a:lnTo>
                </a:path>
                <a:path w="1486534" h="1384935">
                  <a:moveTo>
                    <a:pt x="618744" y="0"/>
                  </a:moveTo>
                  <a:lnTo>
                    <a:pt x="923544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7594092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332220" y="600455"/>
              <a:ext cx="1506220" cy="1082040"/>
            </a:xfrm>
            <a:custGeom>
              <a:avLst/>
              <a:gdLst/>
              <a:ahLst/>
              <a:cxnLst/>
              <a:rect l="l" t="t" r="r" b="b"/>
              <a:pathLst>
                <a:path w="1506220" h="1082039">
                  <a:moveTo>
                    <a:pt x="544068" y="543052"/>
                  </a:moveTo>
                  <a:lnTo>
                    <a:pt x="1220343" y="414528"/>
                  </a:lnTo>
                </a:path>
                <a:path w="1506220" h="1082039">
                  <a:moveTo>
                    <a:pt x="537972" y="538226"/>
                  </a:moveTo>
                  <a:lnTo>
                    <a:pt x="647573" y="0"/>
                  </a:lnTo>
                </a:path>
                <a:path w="1506220" h="1082039">
                  <a:moveTo>
                    <a:pt x="10667" y="1081532"/>
                  </a:moveTo>
                  <a:lnTo>
                    <a:pt x="544068" y="524256"/>
                  </a:lnTo>
                </a:path>
                <a:path w="1506220" h="1082039">
                  <a:moveTo>
                    <a:pt x="1010411" y="975360"/>
                  </a:moveTo>
                  <a:lnTo>
                    <a:pt x="1505711" y="1042035"/>
                  </a:lnTo>
                </a:path>
                <a:path w="1506220" h="1082039">
                  <a:moveTo>
                    <a:pt x="0" y="1081532"/>
                  </a:moveTo>
                  <a:lnTo>
                    <a:pt x="1023874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970776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876288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866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3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3" y="571500"/>
                  </a:moveTo>
                  <a:lnTo>
                    <a:pt x="1028318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332220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9" y="72859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318503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975347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674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228588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3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375403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4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832347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5832347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5836920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4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761988" y="4547615"/>
              <a:ext cx="299720" cy="738505"/>
            </a:xfrm>
            <a:custGeom>
              <a:avLst/>
              <a:gdLst/>
              <a:ahLst/>
              <a:cxnLst/>
              <a:rect l="l" t="t" r="r" b="b"/>
              <a:pathLst>
                <a:path w="299720" h="738504">
                  <a:moveTo>
                    <a:pt x="246887" y="0"/>
                  </a:moveTo>
                  <a:lnTo>
                    <a:pt x="299211" y="661923"/>
                  </a:lnTo>
                </a:path>
                <a:path w="299720" h="738504">
                  <a:moveTo>
                    <a:pt x="242823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827776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79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370576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79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141720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79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132576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5" name="object 595"/>
            <p:cNvPicPr/>
            <p:nvPr/>
          </p:nvPicPr>
          <p:blipFill>
            <a:blip r:embed="rId538" cstate="print"/>
            <a:stretch>
              <a:fillRect/>
            </a:stretch>
          </p:blipFill>
          <p:spPr>
            <a:xfrm>
              <a:off x="7440168" y="3104388"/>
              <a:ext cx="205740" cy="207263"/>
            </a:xfrm>
            <a:prstGeom prst="rect">
              <a:avLst/>
            </a:prstGeom>
          </p:spPr>
        </p:pic>
        <p:sp>
          <p:nvSpPr>
            <p:cNvPr id="596" name="object 596"/>
            <p:cNvSpPr/>
            <p:nvPr/>
          </p:nvSpPr>
          <p:spPr>
            <a:xfrm>
              <a:off x="7542276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7" name="object 597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5222747" y="2785872"/>
              <a:ext cx="143255" cy="144779"/>
            </a:xfrm>
            <a:prstGeom prst="rect">
              <a:avLst/>
            </a:prstGeom>
          </p:spPr>
        </p:pic>
        <p:sp>
          <p:nvSpPr>
            <p:cNvPr id="598" name="object 598"/>
            <p:cNvSpPr/>
            <p:nvPr/>
          </p:nvSpPr>
          <p:spPr>
            <a:xfrm>
              <a:off x="5231891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4" y="1566672"/>
                  </a:moveTo>
                  <a:lnTo>
                    <a:pt x="995934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5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9" name="object 599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5189220" y="1249680"/>
              <a:ext cx="97534" cy="99059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7527035" y="4588764"/>
              <a:ext cx="144779" cy="144780"/>
            </a:xfrm>
            <a:prstGeom prst="rect">
              <a:avLst/>
            </a:prstGeom>
          </p:spPr>
        </p:pic>
        <p:pic>
          <p:nvPicPr>
            <p:cNvPr id="601" name="object 601"/>
            <p:cNvPicPr/>
            <p:nvPr/>
          </p:nvPicPr>
          <p:blipFill>
            <a:blip r:embed="rId539" cstate="print"/>
            <a:stretch>
              <a:fillRect/>
            </a:stretch>
          </p:blipFill>
          <p:spPr>
            <a:xfrm>
              <a:off x="6804659" y="1062227"/>
              <a:ext cx="144779" cy="144779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540" cstate="print"/>
            <a:stretch>
              <a:fillRect/>
            </a:stretch>
          </p:blipFill>
          <p:spPr>
            <a:xfrm>
              <a:off x="8127745" y="6730948"/>
              <a:ext cx="41746" cy="14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368"/>
              <a:ext cx="7833995" cy="875030"/>
            </a:xfrm>
            <a:custGeom>
              <a:avLst/>
              <a:gdLst/>
              <a:ahLst/>
              <a:cxnLst/>
              <a:rect l="l" t="t" r="r" b="b"/>
              <a:pathLst>
                <a:path w="7833995" h="875030">
                  <a:moveTo>
                    <a:pt x="7833995" y="133197"/>
                  </a:moveTo>
                  <a:lnTo>
                    <a:pt x="7812799" y="100939"/>
                  </a:lnTo>
                  <a:lnTo>
                    <a:pt x="7766431" y="63665"/>
                  </a:lnTo>
                  <a:lnTo>
                    <a:pt x="7724241" y="39954"/>
                  </a:lnTo>
                  <a:lnTo>
                    <a:pt x="7683462" y="24015"/>
                  </a:lnTo>
                  <a:lnTo>
                    <a:pt x="7646098" y="13906"/>
                  </a:lnTo>
                  <a:lnTo>
                    <a:pt x="7604468" y="5588"/>
                  </a:lnTo>
                  <a:lnTo>
                    <a:pt x="7566723" y="279"/>
                  </a:lnTo>
                  <a:lnTo>
                    <a:pt x="7533767" y="0"/>
                  </a:lnTo>
                  <a:lnTo>
                    <a:pt x="7514336" y="63"/>
                  </a:lnTo>
                  <a:lnTo>
                    <a:pt x="7510894" y="203"/>
                  </a:lnTo>
                  <a:lnTo>
                    <a:pt x="0" y="203"/>
                  </a:lnTo>
                  <a:lnTo>
                    <a:pt x="0" y="874979"/>
                  </a:lnTo>
                  <a:lnTo>
                    <a:pt x="7516368" y="874979"/>
                  </a:lnTo>
                  <a:lnTo>
                    <a:pt x="7516368" y="519468"/>
                  </a:lnTo>
                  <a:lnTo>
                    <a:pt x="7833995" y="133197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7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7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1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642924" y="1213865"/>
            <a:ext cx="266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에이전</a:t>
            </a:r>
            <a:r>
              <a:rPr sz="1800" b="1" spc="-5" dirty="0">
                <a:solidFill>
                  <a:srgbClr val="FFFFFF"/>
                </a:solidFill>
                <a:latin typeface="맑은 고딕"/>
                <a:cs typeface="맑은 고딕"/>
              </a:rPr>
              <a:t>트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환경</a:t>
            </a:r>
            <a:r>
              <a:rPr sz="1800" b="1" spc="-2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인터페이스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438338" y="1843658"/>
            <a:ext cx="6097270" cy="4098925"/>
            <a:chOff x="1438338" y="1843658"/>
            <a:chExt cx="6097270" cy="4098925"/>
          </a:xfrm>
        </p:grpSpPr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16088" y="1962953"/>
              <a:ext cx="5268265" cy="384648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443100" y="1848421"/>
              <a:ext cx="6087745" cy="4089400"/>
            </a:xfrm>
            <a:custGeom>
              <a:avLst/>
              <a:gdLst/>
              <a:ahLst/>
              <a:cxnLst/>
              <a:rect l="l" t="t" r="r" b="b"/>
              <a:pathLst>
                <a:path w="6087745" h="4089400">
                  <a:moveTo>
                    <a:pt x="0" y="4089273"/>
                  </a:moveTo>
                  <a:lnTo>
                    <a:pt x="6087237" y="4089273"/>
                  </a:lnTo>
                  <a:lnTo>
                    <a:pt x="6087237" y="0"/>
                  </a:lnTo>
                  <a:lnTo>
                    <a:pt x="0" y="0"/>
                  </a:lnTo>
                  <a:lnTo>
                    <a:pt x="0" y="4089273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286761" y="2481833"/>
              <a:ext cx="390525" cy="457200"/>
            </a:xfrm>
            <a:custGeom>
              <a:avLst/>
              <a:gdLst/>
              <a:ahLst/>
              <a:cxnLst/>
              <a:rect l="l" t="t" r="r" b="b"/>
              <a:pathLst>
                <a:path w="390525" h="457200">
                  <a:moveTo>
                    <a:pt x="0" y="457200"/>
                  </a:moveTo>
                  <a:lnTo>
                    <a:pt x="390144" y="457200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925317" y="2481833"/>
              <a:ext cx="513715" cy="457200"/>
            </a:xfrm>
            <a:custGeom>
              <a:avLst/>
              <a:gdLst/>
              <a:ahLst/>
              <a:cxnLst/>
              <a:rect l="l" t="t" r="r" b="b"/>
              <a:pathLst>
                <a:path w="513714" h="457200">
                  <a:moveTo>
                    <a:pt x="0" y="457200"/>
                  </a:moveTo>
                  <a:lnTo>
                    <a:pt x="513587" y="457200"/>
                  </a:lnTo>
                  <a:lnTo>
                    <a:pt x="513587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201917" y="25351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199" y="457200"/>
                  </a:lnTo>
                  <a:lnTo>
                    <a:pt x="457199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925317" y="5720333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252977" y="5825489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800" y="0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33393" y="5653277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800" y="0"/>
                  </a:lnTo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838193" y="5715762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68324" y="298195"/>
            <a:ext cx="1232357" cy="344424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003425" y="302386"/>
            <a:ext cx="596773" cy="330200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173736" y="316991"/>
            <a:ext cx="387985" cy="368300"/>
            <a:chOff x="173736" y="316991"/>
            <a:chExt cx="387985" cy="368300"/>
          </a:xfrm>
        </p:grpSpPr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3736" y="316991"/>
              <a:ext cx="387845" cy="36804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0258" y="334263"/>
              <a:ext cx="324396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037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68"/>
              <a:ext cx="7833995" cy="875030"/>
            </a:xfrm>
            <a:custGeom>
              <a:avLst/>
              <a:gdLst/>
              <a:ahLst/>
              <a:cxnLst/>
              <a:rect l="l" t="t" r="r" b="b"/>
              <a:pathLst>
                <a:path w="7833995" h="875030">
                  <a:moveTo>
                    <a:pt x="7833995" y="133197"/>
                  </a:moveTo>
                  <a:lnTo>
                    <a:pt x="7812799" y="100939"/>
                  </a:lnTo>
                  <a:lnTo>
                    <a:pt x="7766431" y="63665"/>
                  </a:lnTo>
                  <a:lnTo>
                    <a:pt x="7724241" y="39954"/>
                  </a:lnTo>
                  <a:lnTo>
                    <a:pt x="7683462" y="24015"/>
                  </a:lnTo>
                  <a:lnTo>
                    <a:pt x="7646098" y="13906"/>
                  </a:lnTo>
                  <a:lnTo>
                    <a:pt x="7604468" y="5588"/>
                  </a:lnTo>
                  <a:lnTo>
                    <a:pt x="7566723" y="279"/>
                  </a:lnTo>
                  <a:lnTo>
                    <a:pt x="7533767" y="0"/>
                  </a:lnTo>
                  <a:lnTo>
                    <a:pt x="7514336" y="63"/>
                  </a:lnTo>
                  <a:lnTo>
                    <a:pt x="7510894" y="203"/>
                  </a:lnTo>
                  <a:lnTo>
                    <a:pt x="0" y="203"/>
                  </a:lnTo>
                  <a:lnTo>
                    <a:pt x="0" y="874979"/>
                  </a:lnTo>
                  <a:lnTo>
                    <a:pt x="7516368" y="874979"/>
                  </a:lnTo>
                  <a:lnTo>
                    <a:pt x="7516368" y="519468"/>
                  </a:lnTo>
                  <a:lnTo>
                    <a:pt x="7833995" y="133197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9728" y="566927"/>
              <a:ext cx="13714" cy="13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4571" y="178307"/>
              <a:ext cx="28954" cy="27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011" y="324611"/>
              <a:ext cx="28954" cy="274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642924" y="1213865"/>
            <a:ext cx="1958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마르코프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결정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</p:txBody>
      </p:sp>
      <p:pic>
        <p:nvPicPr>
          <p:cNvPr id="91" name="object 9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233869" y="2196388"/>
            <a:ext cx="2628598" cy="2123846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6108191" y="2022348"/>
            <a:ext cx="2920365" cy="3230880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1200" b="1" spc="-5" dirty="0">
                <a:solidFill>
                  <a:srgbClr val="1F2021"/>
                </a:solidFill>
                <a:latin typeface="맑은 고딕"/>
                <a:cs typeface="맑은 고딕"/>
              </a:rPr>
              <a:t>MDP</a:t>
            </a:r>
            <a:r>
              <a:rPr sz="1200" b="1" spc="-35" dirty="0">
                <a:solidFill>
                  <a:srgbClr val="1F2021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1F2021"/>
                </a:solidFill>
                <a:latin typeface="맑은 고딕"/>
                <a:cs typeface="맑은 고딕"/>
              </a:rPr>
              <a:t>예시:</a:t>
            </a:r>
            <a:endParaRPr sz="1200">
              <a:latin typeface="맑은 고딕"/>
              <a:cs typeface="맑은 고딕"/>
            </a:endParaRPr>
          </a:p>
          <a:p>
            <a:pPr marL="265430" indent="-172720">
              <a:lnSpc>
                <a:spcPct val="100000"/>
              </a:lnSpc>
              <a:buFont typeface=""/>
              <a:buChar char="-"/>
              <a:tabLst>
                <a:tab pos="265430" algn="l"/>
              </a:tabLst>
            </a:pPr>
            <a:r>
              <a:rPr sz="1200" b="1" dirty="0">
                <a:solidFill>
                  <a:srgbClr val="00AF50"/>
                </a:solidFill>
                <a:latin typeface="맑은 고딕"/>
                <a:cs typeface="맑은 고딕"/>
              </a:rPr>
              <a:t>세</a:t>
            </a:r>
            <a:r>
              <a:rPr sz="1200" b="1" spc="-40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00AF50"/>
                </a:solidFill>
                <a:latin typeface="맑은 고딕"/>
                <a:cs typeface="맑은 고딕"/>
              </a:rPr>
              <a:t>개의</a:t>
            </a:r>
            <a:r>
              <a:rPr sz="1200" b="1" spc="-2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00AF50"/>
                </a:solidFill>
                <a:latin typeface="맑은 고딕"/>
                <a:cs typeface="맑은 고딕"/>
              </a:rPr>
              <a:t>상태(연두색</a:t>
            </a:r>
            <a:r>
              <a:rPr sz="1200" b="1" spc="-30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00AF50"/>
                </a:solidFill>
                <a:latin typeface="맑은 고딕"/>
                <a:cs typeface="맑은 고딕"/>
              </a:rPr>
              <a:t>원)</a:t>
            </a:r>
            <a:endParaRPr sz="1200">
              <a:latin typeface="맑은 고딕"/>
              <a:cs typeface="맑은 고딕"/>
            </a:endParaRPr>
          </a:p>
          <a:p>
            <a:pPr marL="265430" indent="-172720">
              <a:lnSpc>
                <a:spcPct val="100000"/>
              </a:lnSpc>
              <a:buFont typeface=""/>
              <a:buChar char="-"/>
              <a:tabLst>
                <a:tab pos="265430" algn="l"/>
              </a:tabLst>
            </a:pP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두</a:t>
            </a:r>
            <a:r>
              <a:rPr sz="1200" b="1" spc="-4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개의</a:t>
            </a:r>
            <a:r>
              <a:rPr sz="1200" b="1" spc="-2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행동(붉은색</a:t>
            </a:r>
            <a:r>
              <a:rPr sz="1200" b="1" spc="-3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원)</a:t>
            </a:r>
            <a:endParaRPr sz="1200">
              <a:latin typeface="맑은 고딕"/>
              <a:cs typeface="맑은 고딕"/>
            </a:endParaRPr>
          </a:p>
          <a:p>
            <a:pPr marL="265430" indent="-172720">
              <a:lnSpc>
                <a:spcPct val="100000"/>
              </a:lnSpc>
              <a:buFont typeface=""/>
              <a:buChar char="-"/>
              <a:tabLst>
                <a:tab pos="265430" algn="l"/>
              </a:tabLst>
            </a:pPr>
            <a:r>
              <a:rPr sz="1200" b="1" dirty="0">
                <a:solidFill>
                  <a:srgbClr val="EC7C30"/>
                </a:solidFill>
                <a:latin typeface="맑은 고딕"/>
                <a:cs typeface="맑은 고딕"/>
              </a:rPr>
              <a:t>두</a:t>
            </a:r>
            <a:r>
              <a:rPr sz="1200" b="1" spc="-20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EC7C30"/>
                </a:solidFill>
                <a:latin typeface="맑은 고딕"/>
                <a:cs typeface="맑은 고딕"/>
              </a:rPr>
              <a:t>개의</a:t>
            </a:r>
            <a:r>
              <a:rPr sz="1200" b="1" spc="-10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EC7C30"/>
                </a:solidFill>
                <a:latin typeface="맑은 고딕"/>
                <a:cs typeface="맑은 고딕"/>
              </a:rPr>
              <a:t>보상(주황색</a:t>
            </a:r>
            <a:r>
              <a:rPr sz="1200" b="1" spc="-15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EC7C30"/>
                </a:solidFill>
                <a:latin typeface="맑은 고딕"/>
                <a:cs typeface="맑은 고딕"/>
              </a:rPr>
              <a:t>화살표)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93" name="object 9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99553" y="2177795"/>
            <a:ext cx="649160" cy="16789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25652" y="2245486"/>
            <a:ext cx="44132" cy="44068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1707895" y="2177795"/>
            <a:ext cx="494665" cy="168275"/>
            <a:chOff x="1707895" y="2177795"/>
            <a:chExt cx="494665" cy="168275"/>
          </a:xfrm>
        </p:grpSpPr>
        <p:pic>
          <p:nvPicPr>
            <p:cNvPr id="96" name="object 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07895" y="2177795"/>
              <a:ext cx="318770" cy="16789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46604" y="2178430"/>
              <a:ext cx="155828" cy="165481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2258441" y="2177795"/>
            <a:ext cx="820419" cy="168275"/>
            <a:chOff x="2258441" y="2177795"/>
            <a:chExt cx="820419" cy="168275"/>
          </a:xfrm>
        </p:grpSpPr>
        <p:pic>
          <p:nvPicPr>
            <p:cNvPr id="99" name="object 9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8441" y="2177795"/>
              <a:ext cx="475995" cy="16713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58567" y="2177795"/>
              <a:ext cx="320166" cy="167893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133217" y="2176907"/>
            <a:ext cx="642366" cy="168782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3843401" y="2180589"/>
            <a:ext cx="156210" cy="163830"/>
            <a:chOff x="3843401" y="2180589"/>
            <a:chExt cx="156210" cy="163830"/>
          </a:xfrm>
        </p:grpSpPr>
        <p:pic>
          <p:nvPicPr>
            <p:cNvPr id="103" name="object 10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8166" y="2282189"/>
              <a:ext cx="109855" cy="6222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843401" y="2256662"/>
              <a:ext cx="155828" cy="1041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8674" y="2180589"/>
              <a:ext cx="107696" cy="60960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25652" y="2499995"/>
            <a:ext cx="44132" cy="44068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999553" y="2432304"/>
            <a:ext cx="991235" cy="168275"/>
            <a:chOff x="999553" y="2432304"/>
            <a:chExt cx="991235" cy="168275"/>
          </a:xfrm>
        </p:grpSpPr>
        <p:pic>
          <p:nvPicPr>
            <p:cNvPr id="108" name="object 1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99553" y="2432304"/>
              <a:ext cx="991044" cy="16789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61947" y="2543810"/>
              <a:ext cx="106044" cy="49530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043938" y="2432304"/>
            <a:ext cx="322580" cy="167894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420111" y="2432304"/>
            <a:ext cx="315213" cy="167894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2795651" y="2432304"/>
            <a:ext cx="416559" cy="168275"/>
            <a:chOff x="2795651" y="2432304"/>
            <a:chExt cx="416559" cy="168275"/>
          </a:xfrm>
        </p:grpSpPr>
        <p:pic>
          <p:nvPicPr>
            <p:cNvPr id="113" name="object 11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795651" y="2496820"/>
              <a:ext cx="79375" cy="8915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12745" y="2432304"/>
              <a:ext cx="299085" cy="16789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294634" y="2432304"/>
            <a:ext cx="301878" cy="167894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3664077" y="2431414"/>
            <a:ext cx="882650" cy="382270"/>
            <a:chOff x="3664077" y="2431414"/>
            <a:chExt cx="882650" cy="382270"/>
          </a:xfrm>
        </p:grpSpPr>
        <p:pic>
          <p:nvPicPr>
            <p:cNvPr id="117" name="object 1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64077" y="2431414"/>
              <a:ext cx="322961" cy="16878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25291" y="2643123"/>
              <a:ext cx="476758" cy="1704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224401" y="2657855"/>
              <a:ext cx="321945" cy="131318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4042409" y="2434589"/>
            <a:ext cx="283210" cy="163830"/>
            <a:chOff x="4042409" y="2434589"/>
            <a:chExt cx="283210" cy="163830"/>
          </a:xfrm>
        </p:grpSpPr>
        <p:pic>
          <p:nvPicPr>
            <p:cNvPr id="121" name="object 12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42409" y="2496819"/>
              <a:ext cx="99567" cy="8915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94301" y="2536189"/>
              <a:ext cx="109855" cy="6222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69536" y="2511043"/>
              <a:ext cx="155828" cy="1104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94809" y="2434589"/>
              <a:ext cx="108965" cy="62229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384547" y="2429510"/>
            <a:ext cx="322834" cy="170687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763896" y="2437510"/>
            <a:ext cx="155828" cy="162687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4596765" y="2432304"/>
            <a:ext cx="1222375" cy="381635"/>
            <a:chOff x="4596765" y="2432304"/>
            <a:chExt cx="1222375" cy="381635"/>
          </a:xfrm>
        </p:grpSpPr>
        <p:pic>
          <p:nvPicPr>
            <p:cNvPr id="128" name="object 12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89322" y="2432304"/>
              <a:ext cx="458342" cy="16789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467858" y="2564257"/>
              <a:ext cx="24002" cy="4394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96765" y="2645664"/>
              <a:ext cx="492125" cy="16789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43500" y="2645664"/>
              <a:ext cx="315213" cy="16789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19039" y="2710180"/>
              <a:ext cx="79375" cy="8915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629148" y="2661412"/>
              <a:ext cx="28448" cy="5537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663057" y="2660650"/>
              <a:ext cx="155828" cy="128269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383538" y="2645664"/>
            <a:ext cx="638048" cy="167894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016279" y="2645664"/>
            <a:ext cx="309854" cy="16789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104898" y="2645664"/>
            <a:ext cx="643127" cy="167894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806573" y="2645664"/>
            <a:ext cx="305053" cy="16598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177413" y="2645664"/>
            <a:ext cx="492633" cy="167894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006347" y="2860548"/>
            <a:ext cx="678560" cy="175894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749932" y="2860548"/>
            <a:ext cx="299847" cy="167893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2120138" y="2860548"/>
            <a:ext cx="653795" cy="167893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829941" y="2860548"/>
            <a:ext cx="488060" cy="167131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3383788" y="2860039"/>
            <a:ext cx="506730" cy="168910"/>
            <a:chOff x="3383788" y="2860039"/>
            <a:chExt cx="506730" cy="168910"/>
          </a:xfrm>
        </p:grpSpPr>
        <p:pic>
          <p:nvPicPr>
            <p:cNvPr id="145" name="object 14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67303" y="2971799"/>
              <a:ext cx="106045" cy="508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40125" y="2946018"/>
              <a:ext cx="155828" cy="1181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383788" y="2866389"/>
              <a:ext cx="76962" cy="762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403092" y="2860039"/>
              <a:ext cx="127762" cy="16382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718306" y="2875279"/>
              <a:ext cx="89112" cy="10541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568192" y="2866389"/>
              <a:ext cx="104775" cy="571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823970" y="2860039"/>
              <a:ext cx="66166" cy="168910"/>
            </a:xfrm>
            <a:prstGeom prst="rect">
              <a:avLst/>
            </a:prstGeom>
          </p:spPr>
        </p:pic>
      </p:grpSp>
      <p:pic>
        <p:nvPicPr>
          <p:cNvPr id="152" name="object 152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288414" y="3177052"/>
            <a:ext cx="51541" cy="51541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569719" y="3115055"/>
            <a:ext cx="310006" cy="167894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951227" y="3115055"/>
            <a:ext cx="473456" cy="167894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2493517" y="3115055"/>
            <a:ext cx="653795" cy="16789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203320" y="3115055"/>
            <a:ext cx="350012" cy="166497"/>
          </a:xfrm>
          <a:prstGeom prst="rect">
            <a:avLst/>
          </a:prstGeom>
        </p:spPr>
      </p:pic>
      <p:grpSp>
        <p:nvGrpSpPr>
          <p:cNvPr id="157" name="object 157"/>
          <p:cNvGrpSpPr/>
          <p:nvPr/>
        </p:nvGrpSpPr>
        <p:grpSpPr>
          <a:xfrm>
            <a:off x="3604005" y="3130804"/>
            <a:ext cx="544195" cy="175895"/>
            <a:chOff x="3604005" y="3130804"/>
            <a:chExt cx="544195" cy="175895"/>
          </a:xfrm>
        </p:grpSpPr>
        <p:pic>
          <p:nvPicPr>
            <p:cNvPr id="158" name="object 15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604005" y="3148457"/>
              <a:ext cx="186690" cy="15646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806697" y="3141472"/>
              <a:ext cx="127507" cy="1651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28744" y="3247009"/>
              <a:ext cx="26034" cy="4432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982846" y="3130804"/>
              <a:ext cx="165226" cy="175768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288414" y="3433084"/>
            <a:ext cx="51541" cy="51541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571752" y="3371088"/>
            <a:ext cx="303529" cy="16789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1948942" y="3369690"/>
            <a:ext cx="322071" cy="169291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2329688" y="3370198"/>
            <a:ext cx="348869" cy="168783"/>
          </a:xfrm>
          <a:prstGeom prst="rect">
            <a:avLst/>
          </a:prstGeom>
        </p:spPr>
      </p:pic>
      <p:grpSp>
        <p:nvGrpSpPr>
          <p:cNvPr id="166" name="object 166"/>
          <p:cNvGrpSpPr/>
          <p:nvPr/>
        </p:nvGrpSpPr>
        <p:grpSpPr>
          <a:xfrm>
            <a:off x="2729229" y="3390772"/>
            <a:ext cx="567055" cy="170180"/>
            <a:chOff x="2729229" y="3390772"/>
            <a:chExt cx="567055" cy="170180"/>
          </a:xfrm>
        </p:grpSpPr>
        <p:pic>
          <p:nvPicPr>
            <p:cNvPr id="167" name="object 16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729229" y="3404488"/>
              <a:ext cx="183642" cy="15646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928873" y="3391407"/>
              <a:ext cx="367284" cy="165100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066160" y="3435603"/>
              <a:ext cx="133476" cy="11176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203066" y="3390772"/>
              <a:ext cx="28447" cy="55499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3372739" y="3448558"/>
            <a:ext cx="107314" cy="47625"/>
            <a:chOff x="3372739" y="3448558"/>
            <a:chExt cx="107314" cy="47625"/>
          </a:xfrm>
        </p:grpSpPr>
        <p:pic>
          <p:nvPicPr>
            <p:cNvPr id="172" name="object 17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372739" y="3484626"/>
              <a:ext cx="107187" cy="1155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372739" y="3448558"/>
              <a:ext cx="107187" cy="11556"/>
            </a:xfrm>
            <a:prstGeom prst="rect">
              <a:avLst/>
            </a:prstGeom>
          </p:spPr>
        </p:pic>
      </p:grpSp>
      <p:grpSp>
        <p:nvGrpSpPr>
          <p:cNvPr id="174" name="object 174"/>
          <p:cNvGrpSpPr/>
          <p:nvPr/>
        </p:nvGrpSpPr>
        <p:grpSpPr>
          <a:xfrm>
            <a:off x="3538601" y="3390772"/>
            <a:ext cx="1935480" cy="170180"/>
            <a:chOff x="3538601" y="3390772"/>
            <a:chExt cx="1935480" cy="170180"/>
          </a:xfrm>
        </p:grpSpPr>
        <p:pic>
          <p:nvPicPr>
            <p:cNvPr id="175" name="object 17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538601" y="3391407"/>
              <a:ext cx="1935352" cy="165100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857879" y="3481323"/>
              <a:ext cx="121793" cy="79628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990340" y="3472560"/>
              <a:ext cx="58420" cy="8737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116451" y="3484625"/>
              <a:ext cx="107187" cy="11557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16451" y="3448557"/>
              <a:ext cx="107187" cy="1155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78503" y="3390772"/>
              <a:ext cx="111251" cy="13398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445000" y="3398672"/>
              <a:ext cx="13407" cy="162026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496435" y="3435603"/>
              <a:ext cx="124205" cy="12534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681855" y="3484625"/>
              <a:ext cx="107187" cy="1155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681855" y="3448557"/>
              <a:ext cx="107187" cy="1155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43907" y="3435603"/>
              <a:ext cx="101472" cy="11176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990338" y="3435603"/>
              <a:ext cx="142366" cy="12534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158867" y="3484625"/>
              <a:ext cx="107187" cy="11557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158867" y="3448557"/>
              <a:ext cx="107187" cy="1155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325618" y="3435603"/>
              <a:ext cx="99441" cy="89154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653801" y="4038608"/>
            <a:ext cx="5318760" cy="2360930"/>
            <a:chOff x="653801" y="4038608"/>
            <a:chExt cx="5318760" cy="2360930"/>
          </a:xfrm>
        </p:grpSpPr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53801" y="4038608"/>
              <a:ext cx="5318747" cy="2360649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971549" y="4322825"/>
              <a:ext cx="2844165" cy="2025650"/>
            </a:xfrm>
            <a:custGeom>
              <a:avLst/>
              <a:gdLst/>
              <a:ahLst/>
              <a:cxnLst/>
              <a:rect l="l" t="t" r="r" b="b"/>
              <a:pathLst>
                <a:path w="2844165" h="2025650">
                  <a:moveTo>
                    <a:pt x="1642872" y="239268"/>
                  </a:moveTo>
                  <a:lnTo>
                    <a:pt x="2843784" y="239268"/>
                  </a:lnTo>
                  <a:lnTo>
                    <a:pt x="2843784" y="0"/>
                  </a:lnTo>
                  <a:lnTo>
                    <a:pt x="1642872" y="0"/>
                  </a:lnTo>
                  <a:lnTo>
                    <a:pt x="1642872" y="239268"/>
                  </a:lnTo>
                  <a:close/>
                </a:path>
                <a:path w="2844165" h="2025650">
                  <a:moveTo>
                    <a:pt x="0" y="2025396"/>
                  </a:moveTo>
                  <a:lnTo>
                    <a:pt x="1781556" y="2025396"/>
                  </a:lnTo>
                  <a:lnTo>
                    <a:pt x="1781556" y="1786127"/>
                  </a:lnTo>
                  <a:lnTo>
                    <a:pt x="0" y="1786127"/>
                  </a:lnTo>
                  <a:lnTo>
                    <a:pt x="0" y="2025396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3" name="object 193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668324" y="298195"/>
            <a:ext cx="1232357" cy="34442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003425" y="302386"/>
            <a:ext cx="596773" cy="330200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173736" y="316991"/>
            <a:ext cx="387985" cy="368300"/>
            <a:chOff x="173736" y="316991"/>
            <a:chExt cx="387985" cy="368300"/>
          </a:xfrm>
        </p:grpSpPr>
        <p:pic>
          <p:nvPicPr>
            <p:cNvPr id="196" name="object 19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3736" y="316991"/>
              <a:ext cx="387845" cy="36804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90258" y="334263"/>
              <a:ext cx="324396" cy="302640"/>
            </a:xfrm>
            <a:prstGeom prst="rect">
              <a:avLst/>
            </a:prstGeom>
          </p:spPr>
        </p:pic>
      </p:grpSp>
      <p:sp>
        <p:nvSpPr>
          <p:cNvPr id="198" name="object 198"/>
          <p:cNvSpPr/>
          <p:nvPr/>
        </p:nvSpPr>
        <p:spPr>
          <a:xfrm>
            <a:off x="565404" y="1748027"/>
            <a:ext cx="4895215" cy="337185"/>
          </a:xfrm>
          <a:custGeom>
            <a:avLst/>
            <a:gdLst/>
            <a:ahLst/>
            <a:cxnLst/>
            <a:rect l="l" t="t" r="r" b="b"/>
            <a:pathLst>
              <a:path w="4895215" h="337185">
                <a:moveTo>
                  <a:pt x="4838954" y="0"/>
                </a:moveTo>
                <a:lnTo>
                  <a:pt x="56133" y="0"/>
                </a:lnTo>
                <a:lnTo>
                  <a:pt x="34284" y="4413"/>
                </a:lnTo>
                <a:lnTo>
                  <a:pt x="16441" y="16446"/>
                </a:lnTo>
                <a:lnTo>
                  <a:pt x="4411" y="34289"/>
                </a:lnTo>
                <a:lnTo>
                  <a:pt x="0" y="56134"/>
                </a:lnTo>
                <a:lnTo>
                  <a:pt x="0" y="280670"/>
                </a:lnTo>
                <a:lnTo>
                  <a:pt x="4411" y="302513"/>
                </a:lnTo>
                <a:lnTo>
                  <a:pt x="16441" y="320357"/>
                </a:lnTo>
                <a:lnTo>
                  <a:pt x="34284" y="332390"/>
                </a:lnTo>
                <a:lnTo>
                  <a:pt x="56133" y="336804"/>
                </a:lnTo>
                <a:lnTo>
                  <a:pt x="4838954" y="336804"/>
                </a:lnTo>
                <a:lnTo>
                  <a:pt x="4860798" y="332390"/>
                </a:lnTo>
                <a:lnTo>
                  <a:pt x="4878641" y="320357"/>
                </a:lnTo>
                <a:lnTo>
                  <a:pt x="4890674" y="302514"/>
                </a:lnTo>
                <a:lnTo>
                  <a:pt x="4895088" y="280670"/>
                </a:lnTo>
                <a:lnTo>
                  <a:pt x="4895088" y="56134"/>
                </a:lnTo>
                <a:lnTo>
                  <a:pt x="4890674" y="34290"/>
                </a:lnTo>
                <a:lnTo>
                  <a:pt x="4878641" y="16446"/>
                </a:lnTo>
                <a:lnTo>
                  <a:pt x="4860798" y="4413"/>
                </a:lnTo>
                <a:lnTo>
                  <a:pt x="48389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>
            <a:off x="660298" y="1770964"/>
            <a:ext cx="4482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7F7F7"/>
                </a:solidFill>
                <a:latin typeface="맑은 고딕"/>
                <a:cs typeface="맑은 고딕"/>
              </a:rPr>
              <a:t>마르코프</a:t>
            </a:r>
            <a:r>
              <a:rPr sz="1600" b="1" spc="-17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결정</a:t>
            </a:r>
            <a:r>
              <a:rPr sz="1600" b="1" spc="-20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10" dirty="0">
                <a:solidFill>
                  <a:srgbClr val="F7F7F7"/>
                </a:solidFill>
                <a:latin typeface="맑은 고딕"/>
                <a:cs typeface="맑은 고딕"/>
              </a:rPr>
              <a:t>과정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(MDP,</a:t>
            </a:r>
            <a:r>
              <a:rPr sz="1600" b="1" spc="40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Markov</a:t>
            </a:r>
            <a:r>
              <a:rPr sz="1600" b="1" spc="30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Decision 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Process)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368"/>
              <a:ext cx="7833995" cy="875030"/>
            </a:xfrm>
            <a:custGeom>
              <a:avLst/>
              <a:gdLst/>
              <a:ahLst/>
              <a:cxnLst/>
              <a:rect l="l" t="t" r="r" b="b"/>
              <a:pathLst>
                <a:path w="7833995" h="875030">
                  <a:moveTo>
                    <a:pt x="7833995" y="133197"/>
                  </a:moveTo>
                  <a:lnTo>
                    <a:pt x="7812799" y="100939"/>
                  </a:lnTo>
                  <a:lnTo>
                    <a:pt x="7766431" y="63665"/>
                  </a:lnTo>
                  <a:lnTo>
                    <a:pt x="7724241" y="39954"/>
                  </a:lnTo>
                  <a:lnTo>
                    <a:pt x="7683462" y="24015"/>
                  </a:lnTo>
                  <a:lnTo>
                    <a:pt x="7646098" y="13906"/>
                  </a:lnTo>
                  <a:lnTo>
                    <a:pt x="7604468" y="5588"/>
                  </a:lnTo>
                  <a:lnTo>
                    <a:pt x="7566723" y="279"/>
                  </a:lnTo>
                  <a:lnTo>
                    <a:pt x="7533767" y="0"/>
                  </a:lnTo>
                  <a:lnTo>
                    <a:pt x="7514336" y="63"/>
                  </a:lnTo>
                  <a:lnTo>
                    <a:pt x="7510894" y="203"/>
                  </a:lnTo>
                  <a:lnTo>
                    <a:pt x="0" y="203"/>
                  </a:lnTo>
                  <a:lnTo>
                    <a:pt x="0" y="874979"/>
                  </a:lnTo>
                  <a:lnTo>
                    <a:pt x="7516368" y="874979"/>
                  </a:lnTo>
                  <a:lnTo>
                    <a:pt x="7516368" y="519468"/>
                  </a:lnTo>
                  <a:lnTo>
                    <a:pt x="7833995" y="133197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7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7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1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1616075" y="4638040"/>
            <a:ext cx="177165" cy="172720"/>
            <a:chOff x="1616075" y="4638040"/>
            <a:chExt cx="177165" cy="172720"/>
          </a:xfrm>
        </p:grpSpPr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41982" y="4754880"/>
              <a:ext cx="127635" cy="55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16075" y="4720336"/>
              <a:ext cx="177164" cy="2095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42998" y="4638040"/>
              <a:ext cx="125856" cy="62230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248407" y="4628515"/>
            <a:ext cx="371856" cy="190881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1209852" y="4587366"/>
            <a:ext cx="2488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3255" algn="l"/>
                <a:tab pos="1463675" algn="l"/>
              </a:tabLst>
            </a:pPr>
            <a:r>
              <a:rPr sz="1600" b="1" spc="-105" dirty="0">
                <a:solidFill>
                  <a:srgbClr val="EC7C30"/>
                </a:solidFill>
                <a:latin typeface="맑은 고딕"/>
                <a:cs typeface="맑은 고딕"/>
              </a:rPr>
              <a:t>미</a:t>
            </a:r>
            <a:r>
              <a:rPr sz="1600" b="1" spc="-5" dirty="0">
                <a:solidFill>
                  <a:srgbClr val="EC7C30"/>
                </a:solidFill>
                <a:latin typeface="맑은 고딕"/>
                <a:cs typeface="맑은 고딕"/>
              </a:rPr>
              <a:t>래</a:t>
            </a:r>
            <a:r>
              <a:rPr sz="1600" b="1" dirty="0">
                <a:solidFill>
                  <a:srgbClr val="EC7C30"/>
                </a:solidFill>
                <a:latin typeface="맑은 고딕"/>
                <a:cs typeface="맑은 고딕"/>
              </a:rPr>
              <a:t>	</a:t>
            </a:r>
            <a:r>
              <a:rPr sz="1600" b="1" spc="-105" dirty="0">
                <a:solidFill>
                  <a:srgbClr val="EC7C30"/>
                </a:solidFill>
                <a:latin typeface="맑은 고딕"/>
                <a:cs typeface="맑은 고딕"/>
              </a:rPr>
              <a:t>현</a:t>
            </a:r>
            <a:r>
              <a:rPr sz="1600" b="1" spc="-5" dirty="0">
                <a:solidFill>
                  <a:srgbClr val="EC7C30"/>
                </a:solidFill>
                <a:latin typeface="맑은 고딕"/>
                <a:cs typeface="맑은 고딕"/>
              </a:rPr>
              <a:t>재</a:t>
            </a:r>
            <a:r>
              <a:rPr sz="1600" b="1" dirty="0">
                <a:solidFill>
                  <a:srgbClr val="EC7C30"/>
                </a:solidFill>
                <a:latin typeface="맑은 고딕"/>
                <a:cs typeface="맑은 고딕"/>
              </a:rPr>
              <a:t>	</a:t>
            </a:r>
            <a:r>
              <a:rPr sz="1600" b="1" spc="-105" dirty="0">
                <a:solidFill>
                  <a:srgbClr val="EC7C30"/>
                </a:solidFill>
                <a:latin typeface="맑은 고딕"/>
                <a:cs typeface="맑은 고딕"/>
              </a:rPr>
              <a:t>영향</a:t>
            </a:r>
            <a:r>
              <a:rPr sz="1600" b="1" spc="-5" dirty="0">
                <a:solidFill>
                  <a:srgbClr val="EC7C30"/>
                </a:solidFill>
                <a:latin typeface="맑은 고딕"/>
                <a:cs typeface="맑은 고딕"/>
              </a:rPr>
              <a:t>을</a:t>
            </a:r>
            <a:r>
              <a:rPr sz="1600" b="1" spc="-195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600" b="1" spc="-105" dirty="0">
                <a:solidFill>
                  <a:srgbClr val="EC7C30"/>
                </a:solidFill>
                <a:latin typeface="맑은 고딕"/>
                <a:cs typeface="맑은 고딕"/>
              </a:rPr>
              <a:t>받고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5" name="object 9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689096" y="4776723"/>
            <a:ext cx="36449" cy="5092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798315" y="4625847"/>
            <a:ext cx="753745" cy="193547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593716" y="4587366"/>
            <a:ext cx="10363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5" dirty="0">
                <a:solidFill>
                  <a:srgbClr val="00AFEF"/>
                </a:solidFill>
                <a:latin typeface="맑은 고딕"/>
                <a:cs typeface="맑은 고딕"/>
              </a:rPr>
              <a:t>이전</a:t>
            </a:r>
            <a:r>
              <a:rPr sz="1600" b="1" spc="-5" dirty="0">
                <a:solidFill>
                  <a:srgbClr val="00AFEF"/>
                </a:solidFill>
                <a:latin typeface="맑은 고딕"/>
                <a:cs typeface="맑은 고딕"/>
              </a:rPr>
              <a:t>의</a:t>
            </a:r>
            <a:r>
              <a:rPr sz="1600" b="1" spc="-204" dirty="0">
                <a:solidFill>
                  <a:srgbClr val="00AFEF"/>
                </a:solidFill>
                <a:latin typeface="맑은 고딕"/>
                <a:cs typeface="맑은 고딕"/>
              </a:rPr>
              <a:t> </a:t>
            </a:r>
            <a:r>
              <a:rPr sz="1600" b="1" spc="-105" dirty="0">
                <a:solidFill>
                  <a:srgbClr val="00AFEF"/>
                </a:solidFill>
                <a:latin typeface="맑은 고딕"/>
                <a:cs typeface="맑은 고딕"/>
              </a:rPr>
              <a:t>과거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8" name="object 9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630164" y="4628515"/>
            <a:ext cx="366268" cy="190881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6044565" y="4587366"/>
            <a:ext cx="17202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00AFEF"/>
                </a:solidFill>
                <a:latin typeface="맑은 고딕"/>
                <a:cs typeface="맑은 고딕"/>
              </a:rPr>
              <a:t>영향</a:t>
            </a:r>
            <a:r>
              <a:rPr sz="1600" b="1" spc="-5" dirty="0">
                <a:solidFill>
                  <a:srgbClr val="00AFEF"/>
                </a:solidFill>
                <a:latin typeface="맑은 고딕"/>
                <a:cs typeface="맑은 고딕"/>
              </a:rPr>
              <a:t>을</a:t>
            </a:r>
            <a:r>
              <a:rPr sz="1600" b="1" spc="-204" dirty="0">
                <a:solidFill>
                  <a:srgbClr val="00AFEF"/>
                </a:solidFill>
                <a:latin typeface="맑은 고딕"/>
                <a:cs typeface="맑은 고딕"/>
              </a:rPr>
              <a:t> </a:t>
            </a:r>
            <a:r>
              <a:rPr sz="1600" b="1" spc="-105" dirty="0">
                <a:solidFill>
                  <a:srgbClr val="00AFEF"/>
                </a:solidFill>
                <a:latin typeface="맑은 고딕"/>
                <a:cs typeface="맑은 고딕"/>
              </a:rPr>
              <a:t>받</a:t>
            </a:r>
            <a:r>
              <a:rPr sz="1600" b="1" spc="-5" dirty="0">
                <a:solidFill>
                  <a:srgbClr val="00AFEF"/>
                </a:solidFill>
                <a:latin typeface="맑은 고딕"/>
                <a:cs typeface="맑은 고딕"/>
              </a:rPr>
              <a:t>지</a:t>
            </a:r>
            <a:r>
              <a:rPr sz="1600" b="1" spc="-195" dirty="0">
                <a:solidFill>
                  <a:srgbClr val="00AFEF"/>
                </a:solidFill>
                <a:latin typeface="맑은 고딕"/>
                <a:cs typeface="맑은 고딕"/>
              </a:rPr>
              <a:t> </a:t>
            </a:r>
            <a:r>
              <a:rPr sz="1600" b="1" spc="-105" dirty="0">
                <a:solidFill>
                  <a:srgbClr val="00AFEF"/>
                </a:solidFill>
                <a:latin typeface="맑은 고딕"/>
                <a:cs typeface="맑은 고딕"/>
              </a:rPr>
              <a:t>않는다</a:t>
            </a:r>
            <a:r>
              <a:rPr sz="1600" b="1" spc="-5" dirty="0">
                <a:solidFill>
                  <a:srgbClr val="00AFEF"/>
                </a:solidFill>
                <a:latin typeface="맑은 고딕"/>
                <a:cs typeface="맑은 고딕"/>
              </a:rPr>
              <a:t>.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384184" y="2775993"/>
            <a:ext cx="6209030" cy="1564005"/>
            <a:chOff x="1384184" y="2775993"/>
            <a:chExt cx="6209030" cy="1564005"/>
          </a:xfrm>
        </p:grpSpPr>
        <p:pic>
          <p:nvPicPr>
            <p:cNvPr id="101" name="object 10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84184" y="2775993"/>
              <a:ext cx="6208484" cy="156356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472689" y="3707129"/>
              <a:ext cx="4191000" cy="608330"/>
            </a:xfrm>
            <a:custGeom>
              <a:avLst/>
              <a:gdLst/>
              <a:ahLst/>
              <a:cxnLst/>
              <a:rect l="l" t="t" r="r" b="b"/>
              <a:pathLst>
                <a:path w="4191000" h="608329">
                  <a:moveTo>
                    <a:pt x="2923032" y="227076"/>
                  </a:moveTo>
                  <a:lnTo>
                    <a:pt x="3328416" y="227076"/>
                  </a:lnTo>
                  <a:lnTo>
                    <a:pt x="3328416" y="0"/>
                  </a:lnTo>
                  <a:lnTo>
                    <a:pt x="2923032" y="0"/>
                  </a:lnTo>
                  <a:lnTo>
                    <a:pt x="2923032" y="227076"/>
                  </a:lnTo>
                  <a:close/>
                </a:path>
                <a:path w="4191000" h="608329">
                  <a:moveTo>
                    <a:pt x="0" y="608076"/>
                  </a:moveTo>
                  <a:lnTo>
                    <a:pt x="4191000" y="608076"/>
                  </a:lnTo>
                  <a:lnTo>
                    <a:pt x="4191000" y="367284"/>
                  </a:lnTo>
                  <a:lnTo>
                    <a:pt x="0" y="367284"/>
                  </a:lnTo>
                  <a:lnTo>
                    <a:pt x="0" y="608076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68324" y="298195"/>
            <a:ext cx="1232357" cy="344424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003425" y="302386"/>
            <a:ext cx="596773" cy="330200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173736" y="316991"/>
            <a:ext cx="387985" cy="368300"/>
            <a:chOff x="173736" y="316991"/>
            <a:chExt cx="387985" cy="368300"/>
          </a:xfrm>
        </p:grpSpPr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3736" y="316991"/>
              <a:ext cx="387845" cy="36804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0258" y="334263"/>
              <a:ext cx="324396" cy="302640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565404" y="1748027"/>
            <a:ext cx="4895215" cy="337185"/>
          </a:xfrm>
          <a:custGeom>
            <a:avLst/>
            <a:gdLst/>
            <a:ahLst/>
            <a:cxnLst/>
            <a:rect l="l" t="t" r="r" b="b"/>
            <a:pathLst>
              <a:path w="4895215" h="337185">
                <a:moveTo>
                  <a:pt x="4838954" y="0"/>
                </a:moveTo>
                <a:lnTo>
                  <a:pt x="56133" y="0"/>
                </a:lnTo>
                <a:lnTo>
                  <a:pt x="34284" y="4413"/>
                </a:lnTo>
                <a:lnTo>
                  <a:pt x="16441" y="16446"/>
                </a:lnTo>
                <a:lnTo>
                  <a:pt x="4411" y="34289"/>
                </a:lnTo>
                <a:lnTo>
                  <a:pt x="0" y="56134"/>
                </a:lnTo>
                <a:lnTo>
                  <a:pt x="0" y="280670"/>
                </a:lnTo>
                <a:lnTo>
                  <a:pt x="4411" y="302513"/>
                </a:lnTo>
                <a:lnTo>
                  <a:pt x="16441" y="320357"/>
                </a:lnTo>
                <a:lnTo>
                  <a:pt x="34284" y="332390"/>
                </a:lnTo>
                <a:lnTo>
                  <a:pt x="56133" y="336804"/>
                </a:lnTo>
                <a:lnTo>
                  <a:pt x="4838954" y="336804"/>
                </a:lnTo>
                <a:lnTo>
                  <a:pt x="4860798" y="332390"/>
                </a:lnTo>
                <a:lnTo>
                  <a:pt x="4878641" y="320357"/>
                </a:lnTo>
                <a:lnTo>
                  <a:pt x="4890674" y="302514"/>
                </a:lnTo>
                <a:lnTo>
                  <a:pt x="4895088" y="280670"/>
                </a:lnTo>
                <a:lnTo>
                  <a:pt x="4895088" y="56134"/>
                </a:lnTo>
                <a:lnTo>
                  <a:pt x="4890674" y="34290"/>
                </a:lnTo>
                <a:lnTo>
                  <a:pt x="4878641" y="16446"/>
                </a:lnTo>
                <a:lnTo>
                  <a:pt x="4860798" y="4413"/>
                </a:lnTo>
                <a:lnTo>
                  <a:pt x="48389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42924" y="1213865"/>
            <a:ext cx="2874010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7F7F7"/>
                </a:solidFill>
                <a:latin typeface="맑은 고딕"/>
                <a:cs typeface="맑은 고딕"/>
              </a:rPr>
              <a:t>마르코프</a:t>
            </a:r>
            <a:r>
              <a:rPr sz="1800" b="1" spc="-229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7F7F7"/>
                </a:solidFill>
                <a:latin typeface="맑은 고딕"/>
                <a:cs typeface="맑은 고딕"/>
              </a:rPr>
              <a:t>결정</a:t>
            </a:r>
            <a:r>
              <a:rPr sz="1800" b="1" spc="-22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7F7F7"/>
                </a:solidFill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맑은 고딕"/>
              <a:cs typeface="맑은 고딕"/>
            </a:endParaRPr>
          </a:p>
          <a:p>
            <a:pPr marL="29845">
              <a:lnSpc>
                <a:spcPct val="100000"/>
              </a:lnSpc>
            </a:pPr>
            <a:r>
              <a:rPr sz="1600" b="1" spc="-10" dirty="0">
                <a:solidFill>
                  <a:srgbClr val="F7F7F7"/>
                </a:solidFill>
                <a:latin typeface="맑은 고딕"/>
                <a:cs typeface="맑은 고딕"/>
              </a:rPr>
              <a:t>마르코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프</a:t>
            </a:r>
            <a:r>
              <a:rPr sz="1600" b="1" spc="-18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10" dirty="0">
                <a:solidFill>
                  <a:srgbClr val="F7F7F7"/>
                </a:solidFill>
                <a:latin typeface="맑은 고딕"/>
                <a:cs typeface="맑은 고딕"/>
              </a:rPr>
              <a:t>성질</a:t>
            </a:r>
            <a:r>
              <a:rPr sz="1600" b="1" spc="-15" dirty="0">
                <a:solidFill>
                  <a:srgbClr val="F7F7F7"/>
                </a:solidFill>
                <a:latin typeface="Calibri"/>
                <a:cs typeface="Calibri"/>
              </a:rPr>
              <a:t>(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M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arkov</a:t>
            </a:r>
            <a:r>
              <a:rPr sz="1600" b="1" spc="25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Prope</a:t>
            </a:r>
            <a:r>
              <a:rPr sz="1600" b="1" spc="-15" dirty="0">
                <a:solidFill>
                  <a:srgbClr val="F7F7F7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ty)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368"/>
              <a:ext cx="7833995" cy="875030"/>
            </a:xfrm>
            <a:custGeom>
              <a:avLst/>
              <a:gdLst/>
              <a:ahLst/>
              <a:cxnLst/>
              <a:rect l="l" t="t" r="r" b="b"/>
              <a:pathLst>
                <a:path w="7833995" h="875030">
                  <a:moveTo>
                    <a:pt x="7833995" y="133197"/>
                  </a:moveTo>
                  <a:lnTo>
                    <a:pt x="7812799" y="100939"/>
                  </a:lnTo>
                  <a:lnTo>
                    <a:pt x="7766431" y="63665"/>
                  </a:lnTo>
                  <a:lnTo>
                    <a:pt x="7724241" y="39954"/>
                  </a:lnTo>
                  <a:lnTo>
                    <a:pt x="7683462" y="24015"/>
                  </a:lnTo>
                  <a:lnTo>
                    <a:pt x="7646098" y="13906"/>
                  </a:lnTo>
                  <a:lnTo>
                    <a:pt x="7604468" y="5588"/>
                  </a:lnTo>
                  <a:lnTo>
                    <a:pt x="7566723" y="279"/>
                  </a:lnTo>
                  <a:lnTo>
                    <a:pt x="7533767" y="0"/>
                  </a:lnTo>
                  <a:lnTo>
                    <a:pt x="7514336" y="63"/>
                  </a:lnTo>
                  <a:lnTo>
                    <a:pt x="7510894" y="203"/>
                  </a:lnTo>
                  <a:lnTo>
                    <a:pt x="0" y="203"/>
                  </a:lnTo>
                  <a:lnTo>
                    <a:pt x="0" y="874979"/>
                  </a:lnTo>
                  <a:lnTo>
                    <a:pt x="7516368" y="874979"/>
                  </a:lnTo>
                  <a:lnTo>
                    <a:pt x="7516368" y="519468"/>
                  </a:lnTo>
                  <a:lnTo>
                    <a:pt x="7833995" y="133197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7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7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1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642924" y="1213865"/>
            <a:ext cx="1221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7F7F7"/>
                </a:solidFill>
                <a:latin typeface="맑은 고딕"/>
                <a:cs typeface="맑은 고딕"/>
              </a:rPr>
              <a:t>보상과</a:t>
            </a:r>
            <a:r>
              <a:rPr sz="1800" b="1" spc="-229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7F7F7"/>
                </a:solidFill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</p:txBody>
      </p:sp>
      <p:pic>
        <p:nvPicPr>
          <p:cNvPr id="90" name="object 9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1232357" cy="34442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003425" y="302386"/>
            <a:ext cx="596773" cy="330200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173736" y="316991"/>
            <a:ext cx="387985" cy="368300"/>
            <a:chOff x="173736" y="316991"/>
            <a:chExt cx="387985" cy="368300"/>
          </a:xfrm>
        </p:grpSpPr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3736" y="316991"/>
              <a:ext cx="387845" cy="36804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0258" y="334263"/>
              <a:ext cx="324396" cy="302640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1057465" y="1618297"/>
            <a:ext cx="7029450" cy="2879725"/>
            <a:chOff x="1057465" y="1618297"/>
            <a:chExt cx="7029450" cy="2879725"/>
          </a:xfrm>
        </p:grpSpPr>
        <p:pic>
          <p:nvPicPr>
            <p:cNvPr id="96" name="object 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05397" y="1782821"/>
              <a:ext cx="6719588" cy="237001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07873" y="4223754"/>
              <a:ext cx="5044948" cy="19555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62227" y="1623060"/>
              <a:ext cx="7019925" cy="2870200"/>
            </a:xfrm>
            <a:custGeom>
              <a:avLst/>
              <a:gdLst/>
              <a:ahLst/>
              <a:cxnLst/>
              <a:rect l="l" t="t" r="r" b="b"/>
              <a:pathLst>
                <a:path w="7019925" h="2870200">
                  <a:moveTo>
                    <a:pt x="0" y="2869692"/>
                  </a:moveTo>
                  <a:lnTo>
                    <a:pt x="7019544" y="2869692"/>
                  </a:lnTo>
                  <a:lnTo>
                    <a:pt x="7019544" y="0"/>
                  </a:lnTo>
                  <a:lnTo>
                    <a:pt x="0" y="0"/>
                  </a:lnTo>
                  <a:lnTo>
                    <a:pt x="0" y="2869692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20589" y="4418838"/>
              <a:ext cx="2447925" cy="0"/>
            </a:xfrm>
            <a:custGeom>
              <a:avLst/>
              <a:gdLst/>
              <a:ahLst/>
              <a:cxnLst/>
              <a:rect l="l" t="t" r="r" b="b"/>
              <a:pathLst>
                <a:path w="2447925">
                  <a:moveTo>
                    <a:pt x="0" y="0"/>
                  </a:moveTo>
                  <a:lnTo>
                    <a:pt x="2447798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65404" y="4707635"/>
            <a:ext cx="4895215" cy="338455"/>
            <a:chOff x="565404" y="4707635"/>
            <a:chExt cx="4895215" cy="338455"/>
          </a:xfrm>
        </p:grpSpPr>
        <p:pic>
          <p:nvPicPr>
            <p:cNvPr id="101" name="object 1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49565" y="4910327"/>
              <a:ext cx="44145" cy="4419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28038" y="4842636"/>
              <a:ext cx="982726" cy="18135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65404" y="4707635"/>
              <a:ext cx="4895215" cy="338455"/>
            </a:xfrm>
            <a:custGeom>
              <a:avLst/>
              <a:gdLst/>
              <a:ahLst/>
              <a:cxnLst/>
              <a:rect l="l" t="t" r="r" b="b"/>
              <a:pathLst>
                <a:path w="4895215" h="338454">
                  <a:moveTo>
                    <a:pt x="4838700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1" y="303877"/>
                  </a:lnTo>
                  <a:lnTo>
                    <a:pt x="16516" y="321802"/>
                  </a:lnTo>
                  <a:lnTo>
                    <a:pt x="34440" y="333892"/>
                  </a:lnTo>
                  <a:lnTo>
                    <a:pt x="56387" y="338327"/>
                  </a:lnTo>
                  <a:lnTo>
                    <a:pt x="4838700" y="338327"/>
                  </a:lnTo>
                  <a:lnTo>
                    <a:pt x="4860637" y="333892"/>
                  </a:lnTo>
                  <a:lnTo>
                    <a:pt x="4878562" y="321802"/>
                  </a:lnTo>
                  <a:lnTo>
                    <a:pt x="4890652" y="303877"/>
                  </a:lnTo>
                  <a:lnTo>
                    <a:pt x="4895088" y="281939"/>
                  </a:lnTo>
                  <a:lnTo>
                    <a:pt x="4895088" y="56387"/>
                  </a:lnTo>
                  <a:lnTo>
                    <a:pt x="4890652" y="34450"/>
                  </a:lnTo>
                  <a:lnTo>
                    <a:pt x="4878562" y="16525"/>
                  </a:lnTo>
                  <a:lnTo>
                    <a:pt x="4860637" y="4435"/>
                  </a:lnTo>
                  <a:lnTo>
                    <a:pt x="48387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4" name="object 10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12391" y="5160665"/>
            <a:ext cx="51541" cy="51541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894713" y="5096255"/>
            <a:ext cx="641223" cy="170306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602610" y="5097779"/>
            <a:ext cx="1547114" cy="182244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4223384" y="5099050"/>
            <a:ext cx="314960" cy="163830"/>
            <a:chOff x="4223384" y="5099050"/>
            <a:chExt cx="314960" cy="163830"/>
          </a:xfrm>
        </p:grpSpPr>
        <p:pic>
          <p:nvPicPr>
            <p:cNvPr id="108" name="object 10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82134" y="5179440"/>
              <a:ext cx="155955" cy="7962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23384" y="5104130"/>
              <a:ext cx="80137" cy="7746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245990" y="5099050"/>
              <a:ext cx="131063" cy="16382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05883" y="5106670"/>
              <a:ext cx="110743" cy="54610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4572380" y="5061330"/>
            <a:ext cx="1294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즉각적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인</a:t>
            </a:r>
            <a:r>
              <a:rPr sz="1400" b="1" spc="-229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관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측</a:t>
            </a:r>
            <a:r>
              <a:rPr sz="1400" b="1" spc="-215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149565" y="5610707"/>
            <a:ext cx="4847590" cy="437515"/>
            <a:chOff x="1149565" y="5610707"/>
            <a:chExt cx="4847590" cy="437515"/>
          </a:xfrm>
        </p:grpSpPr>
        <p:pic>
          <p:nvPicPr>
            <p:cNvPr id="114" name="object 11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49565" y="5678449"/>
              <a:ext cx="44145" cy="4413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37944" y="5610707"/>
              <a:ext cx="303275" cy="1679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62683" y="5634824"/>
              <a:ext cx="582542" cy="15723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94712" y="5864390"/>
              <a:ext cx="807212" cy="17029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7998" y="5866739"/>
              <a:ext cx="466597" cy="16794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449827" y="5866739"/>
              <a:ext cx="661924" cy="16794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162679" y="5864390"/>
              <a:ext cx="493141" cy="17029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705730" y="5865863"/>
              <a:ext cx="1131563" cy="18223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851016" y="5866739"/>
              <a:ext cx="145796" cy="167944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612391" y="5928812"/>
            <a:ext cx="51541" cy="51541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304032" y="5890259"/>
            <a:ext cx="98170" cy="128269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65011" y="5864390"/>
            <a:ext cx="320548" cy="170294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12391" y="6184844"/>
            <a:ext cx="51541" cy="51541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897507" y="6139662"/>
            <a:ext cx="1359281" cy="13764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067305" y="6394564"/>
            <a:ext cx="120776" cy="11465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350642" y="6378803"/>
            <a:ext cx="309880" cy="16794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730119" y="6378803"/>
            <a:ext cx="327025" cy="167246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109976" y="6378803"/>
            <a:ext cx="321690" cy="16830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487673" y="6375577"/>
            <a:ext cx="494284" cy="17117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037076" y="6378803"/>
            <a:ext cx="186562" cy="175171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701919" y="6378981"/>
            <a:ext cx="155955" cy="165074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4258436" y="5829401"/>
            <a:ext cx="311975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누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적</a:t>
            </a:r>
            <a:r>
              <a:rPr sz="1400" b="1" spc="-220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보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상</a:t>
            </a:r>
            <a:r>
              <a:rPr sz="1400" b="1" spc="-220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EC7C30"/>
                </a:solidFill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tabLst>
                <a:tab pos="1646555" algn="l"/>
              </a:tabLst>
            </a:pPr>
            <a:r>
              <a:rPr sz="1400" b="1" spc="-65" dirty="0">
                <a:solidFill>
                  <a:srgbClr val="EC7C30"/>
                </a:solidFill>
                <a:latin typeface="맑은 고딕"/>
                <a:cs typeface="맑은 고딕"/>
              </a:rPr>
              <a:t>현재에</a:t>
            </a:r>
            <a:r>
              <a:rPr sz="1400" b="1" spc="-229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spc="-65" dirty="0">
                <a:solidFill>
                  <a:srgbClr val="EC7C30"/>
                </a:solidFill>
                <a:latin typeface="맑은 고딕"/>
                <a:cs typeface="맑은 고딕"/>
              </a:rPr>
              <a:t>가까운</a:t>
            </a:r>
            <a:r>
              <a:rPr sz="1400" b="1" spc="-225" dirty="0">
                <a:solidFill>
                  <a:srgbClr val="EC7C30"/>
                </a:solidFill>
                <a:latin typeface="맑은 고딕"/>
                <a:cs typeface="맑은 고딕"/>
              </a:rPr>
              <a:t> </a:t>
            </a:r>
            <a:r>
              <a:rPr sz="1400" b="1" spc="-50" dirty="0">
                <a:solidFill>
                  <a:srgbClr val="EC7C30"/>
                </a:solidFill>
                <a:latin typeface="맑은 고딕"/>
                <a:cs typeface="맑은 고딕"/>
              </a:rPr>
              <a:t>보상	</a:t>
            </a:r>
            <a:r>
              <a:rPr sz="1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중요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136" name="object 13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249796" y="6378803"/>
            <a:ext cx="310006" cy="16794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629781" y="6378803"/>
            <a:ext cx="301498" cy="167944"/>
          </a:xfrm>
          <a:prstGeom prst="rect">
            <a:avLst/>
          </a:prstGeom>
        </p:spPr>
      </p:pic>
      <p:sp>
        <p:nvSpPr>
          <p:cNvPr id="138" name="object 138"/>
          <p:cNvSpPr txBox="1"/>
          <p:nvPr/>
        </p:nvSpPr>
        <p:spPr>
          <a:xfrm>
            <a:off x="660298" y="4732782"/>
            <a:ext cx="1206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보상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(Rew</a:t>
            </a:r>
            <a:r>
              <a:rPr sz="1600" b="1" dirty="0">
                <a:solidFill>
                  <a:srgbClr val="F7F7F7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rd)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565404" y="5486400"/>
            <a:ext cx="4895215" cy="338455"/>
          </a:xfrm>
          <a:custGeom>
            <a:avLst/>
            <a:gdLst/>
            <a:ahLst/>
            <a:cxnLst/>
            <a:rect l="l" t="t" r="r" b="b"/>
            <a:pathLst>
              <a:path w="4895215" h="338454">
                <a:moveTo>
                  <a:pt x="4838700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1" y="303887"/>
                </a:lnTo>
                <a:lnTo>
                  <a:pt x="16516" y="321811"/>
                </a:lnTo>
                <a:lnTo>
                  <a:pt x="34440" y="333896"/>
                </a:lnTo>
                <a:lnTo>
                  <a:pt x="56387" y="338328"/>
                </a:lnTo>
                <a:lnTo>
                  <a:pt x="4838700" y="338328"/>
                </a:lnTo>
                <a:lnTo>
                  <a:pt x="4860637" y="333896"/>
                </a:lnTo>
                <a:lnTo>
                  <a:pt x="4878562" y="321811"/>
                </a:lnTo>
                <a:lnTo>
                  <a:pt x="4890652" y="303887"/>
                </a:lnTo>
                <a:lnTo>
                  <a:pt x="4895088" y="281940"/>
                </a:lnTo>
                <a:lnTo>
                  <a:pt x="4895088" y="56387"/>
                </a:lnTo>
                <a:lnTo>
                  <a:pt x="4890652" y="34450"/>
                </a:lnTo>
                <a:lnTo>
                  <a:pt x="4878562" y="16525"/>
                </a:lnTo>
                <a:lnTo>
                  <a:pt x="4860637" y="4435"/>
                </a:lnTo>
                <a:lnTo>
                  <a:pt x="48387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660298" y="5512104"/>
            <a:ext cx="1134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리턴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(Return)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574" y="2939228"/>
              <a:ext cx="50605" cy="472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9968" y="2534493"/>
              <a:ext cx="84342" cy="97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363" y="2433309"/>
              <a:ext cx="67474" cy="1146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893" y="2365853"/>
              <a:ext cx="84342" cy="12816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6340" y="1994845"/>
              <a:ext cx="84342" cy="1753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866" y="1927389"/>
              <a:ext cx="84342" cy="2057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261" y="1859933"/>
              <a:ext cx="84342" cy="2242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7655" y="1792477"/>
              <a:ext cx="84342" cy="2310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181" y="1758749"/>
              <a:ext cx="84342" cy="2091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2101" y="1708157"/>
              <a:ext cx="151816" cy="24284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0891" y="3428284"/>
              <a:ext cx="84342" cy="792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12" y="3596924"/>
              <a:ext cx="84342" cy="7251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2206" y="3259644"/>
              <a:ext cx="67474" cy="1096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4732" y="3343964"/>
              <a:ext cx="84342" cy="1011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4127" y="2787452"/>
              <a:ext cx="84342" cy="15683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5943" y="2011709"/>
              <a:ext cx="219290" cy="112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41600" y="1640701"/>
              <a:ext cx="185553" cy="7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1809" y="1033598"/>
              <a:ext cx="826555" cy="657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49993" y="1033598"/>
              <a:ext cx="910898" cy="1635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82518" y="1050462"/>
              <a:ext cx="809687" cy="15346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6965" y="881822"/>
              <a:ext cx="1062714" cy="18719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9491" y="831230"/>
              <a:ext cx="961504" cy="1855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148" y="746910"/>
              <a:ext cx="995240" cy="20742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7675" y="746910"/>
              <a:ext cx="944635" cy="20574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0882" y="713182"/>
              <a:ext cx="354238" cy="522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90882" y="831230"/>
              <a:ext cx="404843" cy="5396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1488" y="1202238"/>
              <a:ext cx="809687" cy="623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3408" y="1168510"/>
              <a:ext cx="1045846" cy="87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0882" y="1320286"/>
              <a:ext cx="826555" cy="640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86039" y="662590"/>
              <a:ext cx="708476" cy="10455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7249" y="848094"/>
              <a:ext cx="641002" cy="994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7354" y="696318"/>
              <a:ext cx="708476" cy="10624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51091" y="831230"/>
              <a:ext cx="641002" cy="10118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82406" y="763774"/>
              <a:ext cx="708476" cy="1062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30589" y="730046"/>
              <a:ext cx="219290" cy="4047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95642" y="831230"/>
              <a:ext cx="371106" cy="522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5036" y="797502"/>
              <a:ext cx="337369" cy="5565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4430" y="763774"/>
              <a:ext cx="421712" cy="7420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3825" y="763774"/>
              <a:ext cx="286764" cy="6576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42614" y="763774"/>
              <a:ext cx="269895" cy="7082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75140" y="797502"/>
              <a:ext cx="236158" cy="7082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24535" y="797502"/>
              <a:ext cx="84342" cy="1028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3929" y="797502"/>
              <a:ext cx="84342" cy="826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23324" y="1505789"/>
              <a:ext cx="320501" cy="12310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90798" y="1691293"/>
              <a:ext cx="337369" cy="9275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58272" y="1590109"/>
              <a:ext cx="320501" cy="12142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25746" y="1859933"/>
              <a:ext cx="320501" cy="8263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10088" y="1640701"/>
              <a:ext cx="320501" cy="12142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06540" y="1910525"/>
              <a:ext cx="1113320" cy="421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58356" y="1961117"/>
              <a:ext cx="843424" cy="3372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1488" y="2011709"/>
              <a:ext cx="775950" cy="2529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08962" y="2062301"/>
              <a:ext cx="742213" cy="3035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75225" y="2112893"/>
              <a:ext cx="556660" cy="2192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30674" y="2315261"/>
              <a:ext cx="438580" cy="10792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8148" y="2433309"/>
              <a:ext cx="337369" cy="8263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8148" y="2348989"/>
              <a:ext cx="286764" cy="8094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3806" y="2483901"/>
              <a:ext cx="320501" cy="725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64411" y="2433309"/>
              <a:ext cx="219290" cy="6408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39178" y="3849883"/>
              <a:ext cx="151816" cy="522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87362" y="3934204"/>
              <a:ext cx="151816" cy="5059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18678" y="3495740"/>
              <a:ext cx="371106" cy="5227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18678" y="3478876"/>
              <a:ext cx="269895" cy="4215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17466" y="3141596"/>
              <a:ext cx="556660" cy="12985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49993" y="3310236"/>
              <a:ext cx="404843" cy="11298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65650" y="3006684"/>
              <a:ext cx="674739" cy="14334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98176" y="3057276"/>
              <a:ext cx="624134" cy="13828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29463" y="3462012"/>
              <a:ext cx="438580" cy="9106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80068" y="3512604"/>
              <a:ext cx="134947" cy="4553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6644" y="2787425"/>
              <a:ext cx="1079583" cy="28162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094515" y="3934204"/>
              <a:ext cx="472317" cy="5227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94515" y="4237755"/>
              <a:ext cx="337369" cy="860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77647" y="4136571"/>
              <a:ext cx="303632" cy="86006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27041" y="4305211"/>
              <a:ext cx="286764" cy="7251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43910" y="4271483"/>
              <a:ext cx="202421" cy="5902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59568" y="4085980"/>
              <a:ext cx="67474" cy="12142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92094" y="4844859"/>
              <a:ext cx="84342" cy="5059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841488" y="4204027"/>
              <a:ext cx="84342" cy="11804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790882" y="4490687"/>
              <a:ext cx="84342" cy="97811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23409" y="4389503"/>
              <a:ext cx="84342" cy="11298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672803" y="4709919"/>
              <a:ext cx="84342" cy="84319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22198" y="4440095"/>
              <a:ext cx="67474" cy="11298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504119" y="4709919"/>
              <a:ext cx="84342" cy="8769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69170" y="2770560"/>
              <a:ext cx="1045846" cy="286687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18565" y="2652512"/>
              <a:ext cx="1130189" cy="29849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34222" y="2703104"/>
              <a:ext cx="1028978" cy="29511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133011" y="2652512"/>
              <a:ext cx="1028978" cy="303551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65538" y="2652540"/>
              <a:ext cx="978372" cy="276569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8063" y="2315233"/>
              <a:ext cx="843424" cy="338966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30590" y="2534465"/>
              <a:ext cx="843424" cy="31535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082406" y="1961117"/>
              <a:ext cx="624134" cy="202367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82406" y="2399581"/>
              <a:ext cx="573528" cy="123107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76351" y="2163457"/>
              <a:ext cx="978372" cy="352457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12510" y="3563196"/>
              <a:ext cx="219290" cy="62396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77562" y="3849883"/>
              <a:ext cx="286764" cy="87692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78773" y="3107868"/>
              <a:ext cx="607265" cy="7420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08877" y="1556354"/>
              <a:ext cx="995241" cy="41316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11300" y="5080927"/>
              <a:ext cx="84342" cy="6071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26957" y="4929151"/>
              <a:ext cx="84342" cy="758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06456" y="5131518"/>
              <a:ext cx="320501" cy="172647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357061" y="1775585"/>
              <a:ext cx="1045846" cy="38787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06456" y="1505761"/>
              <a:ext cx="1012109" cy="414854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01612" y="1859904"/>
              <a:ext cx="1332611" cy="499809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7771" y="5924126"/>
              <a:ext cx="168685" cy="93387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36560" y="5789214"/>
              <a:ext cx="185553" cy="106878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34138" y="1556354"/>
              <a:ext cx="1349479" cy="53016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32927" y="1640673"/>
              <a:ext cx="1332611" cy="5217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65453" y="2601921"/>
              <a:ext cx="1332611" cy="42560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64242" y="2939200"/>
              <a:ext cx="927767" cy="39187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56977" y="5654302"/>
              <a:ext cx="607265" cy="12036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50922" y="5603710"/>
              <a:ext cx="978372" cy="12542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354471" y="5671166"/>
              <a:ext cx="1653111" cy="3710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05076" y="5704894"/>
              <a:ext cx="1147057" cy="40473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38813" y="5755486"/>
              <a:ext cx="1028977" cy="354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55682" y="5822942"/>
              <a:ext cx="961503" cy="3204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540024" y="5873534"/>
              <a:ext cx="843424" cy="3035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90630" y="5924126"/>
              <a:ext cx="742213" cy="2866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737687" y="5586846"/>
              <a:ext cx="303632" cy="16863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03865" y="2180321"/>
              <a:ext cx="2985722" cy="33896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03865" y="1944225"/>
              <a:ext cx="2918248" cy="355830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03865" y="1961117"/>
              <a:ext cx="2800169" cy="349084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03865" y="2332125"/>
              <a:ext cx="2614615" cy="305238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91925" y="4912315"/>
              <a:ext cx="522923" cy="2360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88207" y="3478876"/>
              <a:ext cx="2142298" cy="177071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86997" y="2956092"/>
              <a:ext cx="2513404" cy="22091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202654" y="3006684"/>
              <a:ext cx="2192903" cy="197308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68917" y="2838044"/>
              <a:ext cx="2176035" cy="207427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8312" y="3175324"/>
              <a:ext cx="2176035" cy="168639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84575" y="2854908"/>
              <a:ext cx="2159166" cy="19562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90714" y="3209052"/>
              <a:ext cx="202421" cy="60710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50861" y="2956092"/>
              <a:ext cx="2041063" cy="160207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60525" y="4591899"/>
              <a:ext cx="759081" cy="8431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50861" y="3124732"/>
              <a:ext cx="1973589" cy="134911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50861" y="3006684"/>
              <a:ext cx="1737430" cy="139971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50862" y="3293372"/>
              <a:ext cx="1686824" cy="106243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050862" y="2635677"/>
              <a:ext cx="1636219" cy="165267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084575" y="2736861"/>
              <a:ext cx="1433821" cy="138284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5180" y="3107868"/>
              <a:ext cx="1315742" cy="9443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18312" y="2854908"/>
              <a:ext cx="1282005" cy="114675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62947" y="3394556"/>
              <a:ext cx="219290" cy="5227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067706" y="2281533"/>
              <a:ext cx="1248268" cy="161894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67706" y="2500765"/>
              <a:ext cx="1197662" cy="134911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67706" y="2871772"/>
              <a:ext cx="1130188" cy="92751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67706" y="2551357"/>
              <a:ext cx="1062714" cy="119734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67706" y="2804317"/>
              <a:ext cx="1012109" cy="8769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067706" y="2568221"/>
              <a:ext cx="944635" cy="10624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67706" y="2854908"/>
              <a:ext cx="877161" cy="725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18312" y="2972956"/>
              <a:ext cx="742213" cy="32041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52049" y="2905500"/>
              <a:ext cx="539791" cy="3204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19522" y="2838044"/>
              <a:ext cx="590397" cy="30355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54470" y="2753724"/>
              <a:ext cx="337369" cy="18550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405076" y="2669405"/>
              <a:ext cx="337369" cy="11804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472550" y="2601949"/>
              <a:ext cx="455449" cy="8431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506287" y="2551357"/>
              <a:ext cx="303632" cy="843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540024" y="2483901"/>
              <a:ext cx="387975" cy="8431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581111" y="2568221"/>
              <a:ext cx="202421" cy="4890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800401" y="797502"/>
              <a:ext cx="539791" cy="126479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682322" y="2129757"/>
              <a:ext cx="168684" cy="4553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30505" y="2045437"/>
              <a:ext cx="236158" cy="38787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884743" y="814366"/>
              <a:ext cx="404843" cy="109615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918480" y="831230"/>
              <a:ext cx="303632" cy="96124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800401" y="848094"/>
              <a:ext cx="354238" cy="994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817269" y="864958"/>
              <a:ext cx="269895" cy="7926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749795" y="915550"/>
              <a:ext cx="168684" cy="47219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665453" y="999870"/>
              <a:ext cx="185553" cy="4215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614847" y="983006"/>
              <a:ext cx="67473" cy="25295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530505" y="932414"/>
              <a:ext cx="84342" cy="55651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79899" y="983006"/>
              <a:ext cx="84342" cy="30355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378689" y="966142"/>
              <a:ext cx="118079" cy="52278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11215" y="999870"/>
              <a:ext cx="134947" cy="23609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159398" y="1472061"/>
              <a:ext cx="556660" cy="136598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243741" y="1640701"/>
              <a:ext cx="387975" cy="102870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294346" y="1758749"/>
              <a:ext cx="337369" cy="10118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361820" y="1708157"/>
              <a:ext cx="354238" cy="89379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446163" y="1893661"/>
              <a:ext cx="219290" cy="72515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007582" y="2281533"/>
              <a:ext cx="118079" cy="50591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906371" y="2180349"/>
              <a:ext cx="185553" cy="6408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788292" y="2129757"/>
              <a:ext cx="236158" cy="7588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720818" y="1050462"/>
              <a:ext cx="624134" cy="116361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602738" y="1084190"/>
              <a:ext cx="691608" cy="116361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788292" y="1117918"/>
              <a:ext cx="387975" cy="84319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569001" y="1168510"/>
              <a:ext cx="556660" cy="92751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687081" y="1151646"/>
              <a:ext cx="320501" cy="72515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85870" y="1134782"/>
              <a:ext cx="354238" cy="7926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653344" y="1185374"/>
              <a:ext cx="236158" cy="60710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703949" y="1185374"/>
              <a:ext cx="134947" cy="48905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85870" y="1219102"/>
              <a:ext cx="168684" cy="48905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501527" y="1387742"/>
              <a:ext cx="84342" cy="80947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434053" y="1421470"/>
              <a:ext cx="84342" cy="52278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366579" y="1505789"/>
              <a:ext cx="84342" cy="48905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332843" y="2214077"/>
              <a:ext cx="219290" cy="3710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265369" y="1590109"/>
              <a:ext cx="134947" cy="26982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809919" y="1741885"/>
              <a:ext cx="455449" cy="30355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5577" y="1859933"/>
              <a:ext cx="539791" cy="30355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708709" y="1944253"/>
              <a:ext cx="607265" cy="32041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708709" y="2011709"/>
              <a:ext cx="556660" cy="3372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674971" y="2096029"/>
              <a:ext cx="624134" cy="3204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846214" y="0"/>
              <a:ext cx="297785" cy="40122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828059" y="0"/>
              <a:ext cx="302586" cy="37097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761490" y="0"/>
              <a:ext cx="382509" cy="43145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731231" y="0"/>
              <a:ext cx="363103" cy="40726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707024" y="0"/>
              <a:ext cx="369155" cy="45563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682817" y="0"/>
              <a:ext cx="351000" cy="44958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592041" y="0"/>
              <a:ext cx="314689" cy="9889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555731" y="0"/>
              <a:ext cx="393362" cy="17749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434696" y="0"/>
              <a:ext cx="453879" cy="14726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464955" y="0"/>
              <a:ext cx="248120" cy="11098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374179" y="0"/>
              <a:ext cx="272327" cy="7471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386272" y="0"/>
              <a:ext cx="248120" cy="10494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319703" y="0"/>
              <a:ext cx="272327" cy="9889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71583" y="0"/>
              <a:ext cx="60517" cy="104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53428" y="0"/>
              <a:ext cx="127086" cy="425405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077635" y="38434"/>
              <a:ext cx="133138" cy="3446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01841" y="2178"/>
              <a:ext cx="127086" cy="44741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126048" y="98916"/>
              <a:ext cx="127086" cy="30835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156307" y="20316"/>
              <a:ext cx="127086" cy="44741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549679" y="117034"/>
              <a:ext cx="411517" cy="16324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604145" y="135172"/>
              <a:ext cx="320741" cy="13301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8598093" y="153310"/>
              <a:ext cx="290482" cy="10278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622300" y="171448"/>
              <a:ext cx="278379" cy="12092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610196" y="189587"/>
              <a:ext cx="211810" cy="9069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773593" y="262160"/>
              <a:ext cx="169448" cy="39904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797800" y="304483"/>
              <a:ext cx="133138" cy="30835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8797800" y="274252"/>
              <a:ext cx="114982" cy="30230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767542" y="322621"/>
              <a:ext cx="127086" cy="27207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785697" y="304483"/>
              <a:ext cx="90776" cy="2418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973301" y="812355"/>
              <a:ext cx="121035" cy="913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912783" y="685386"/>
              <a:ext cx="151293" cy="19952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8912783" y="679341"/>
              <a:ext cx="108931" cy="16324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876472" y="558419"/>
              <a:ext cx="211810" cy="34531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8852266" y="618880"/>
              <a:ext cx="157345" cy="2848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8822008" y="510050"/>
              <a:ext cx="254172" cy="39368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797800" y="528188"/>
              <a:ext cx="236017" cy="37554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731232" y="673295"/>
              <a:ext cx="175500" cy="230436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8446800" y="431431"/>
              <a:ext cx="423621" cy="4723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428645" y="425385"/>
              <a:ext cx="387311" cy="47834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8410490" y="383062"/>
              <a:ext cx="417569" cy="52066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380231" y="401200"/>
              <a:ext cx="387311" cy="50253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337870" y="383062"/>
              <a:ext cx="387311" cy="52066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313663" y="383082"/>
              <a:ext cx="375207" cy="52064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295497" y="262140"/>
              <a:ext cx="314690" cy="6415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8271290" y="340739"/>
              <a:ext cx="314690" cy="56299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319704" y="135191"/>
              <a:ext cx="242069" cy="73762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325756" y="292391"/>
              <a:ext cx="217862" cy="45950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144204" y="201679"/>
              <a:ext cx="369156" cy="70205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8228928" y="709570"/>
              <a:ext cx="90776" cy="19416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8180515" y="812355"/>
              <a:ext cx="114982" cy="9137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210774" y="546327"/>
              <a:ext cx="236017" cy="28416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8119997" y="0"/>
              <a:ext cx="369156" cy="90373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8065531" y="68665"/>
              <a:ext cx="387311" cy="83506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041324" y="0"/>
              <a:ext cx="381259" cy="90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7902135" y="98895"/>
              <a:ext cx="496242" cy="80483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7877928" y="0"/>
              <a:ext cx="496243" cy="90373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7841618" y="20296"/>
              <a:ext cx="490191" cy="88343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817411" y="358878"/>
              <a:ext cx="490191" cy="54485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7781101" y="485846"/>
              <a:ext cx="344949" cy="41788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970169" y="207725"/>
              <a:ext cx="1089311" cy="6960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970169" y="129126"/>
              <a:ext cx="1059052" cy="77460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70169" y="135192"/>
              <a:ext cx="1016690" cy="768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970169" y="268206"/>
              <a:ext cx="950121" cy="635525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994377" y="679341"/>
              <a:ext cx="786724" cy="224390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64118" y="491912"/>
              <a:ext cx="913810" cy="4118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933859" y="504004"/>
              <a:ext cx="798827" cy="399727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921756" y="449589"/>
              <a:ext cx="792776" cy="45414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903601" y="570511"/>
              <a:ext cx="792776" cy="33322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891497" y="455635"/>
              <a:ext cx="792776" cy="44809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575343" y="576557"/>
              <a:ext cx="90776" cy="235797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885455" y="485866"/>
              <a:ext cx="738300" cy="41786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885455" y="552373"/>
              <a:ext cx="714094" cy="35135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885455" y="510050"/>
              <a:ext cx="635421" cy="39368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885455" y="612834"/>
              <a:ext cx="611214" cy="29089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885455" y="377036"/>
              <a:ext cx="593059" cy="526695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891497" y="407266"/>
              <a:ext cx="526500" cy="49646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903601" y="546326"/>
              <a:ext cx="490189" cy="350673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3601" y="455635"/>
              <a:ext cx="472034" cy="42322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7242498" y="649111"/>
              <a:ext cx="90775" cy="19952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885455" y="250068"/>
              <a:ext cx="459921" cy="592517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85455" y="328668"/>
              <a:ext cx="441766" cy="49578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885455" y="461682"/>
              <a:ext cx="417559" cy="34462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885455" y="346806"/>
              <a:ext cx="393352" cy="44136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885455" y="437497"/>
              <a:ext cx="375197" cy="32648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885455" y="352852"/>
              <a:ext cx="350990" cy="392996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885455" y="455636"/>
              <a:ext cx="332835" cy="27207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3601" y="497958"/>
              <a:ext cx="278379" cy="126968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915705" y="467728"/>
              <a:ext cx="205758" cy="13301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939912" y="443543"/>
              <a:ext cx="223913" cy="13301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88325" y="322601"/>
              <a:ext cx="217862" cy="18140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7787152" y="352852"/>
              <a:ext cx="84724" cy="187429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7865824" y="0"/>
              <a:ext cx="205758" cy="183541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7823462" y="195633"/>
              <a:ext cx="72620" cy="17533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7768997" y="159357"/>
              <a:ext cx="96827" cy="157198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7896083" y="0"/>
              <a:ext cx="157345" cy="12912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7908187" y="0"/>
              <a:ext cx="121034" cy="8680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7865824" y="0"/>
              <a:ext cx="139189" cy="10494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7635859" y="0"/>
              <a:ext cx="211810" cy="461682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7666118" y="20316"/>
              <a:ext cx="151293" cy="38695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7684273" y="56593"/>
              <a:ext cx="133138" cy="38090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7708479" y="44481"/>
              <a:ext cx="139189" cy="332535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7738739" y="110988"/>
              <a:ext cx="90776" cy="272074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7575342" y="250068"/>
              <a:ext cx="60517" cy="193475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7545083" y="213792"/>
              <a:ext cx="78672" cy="241843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7502721" y="195653"/>
              <a:ext cx="96827" cy="284166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7478514" y="0"/>
              <a:ext cx="236017" cy="23795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7436152" y="0"/>
              <a:ext cx="260224" cy="250048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7502721" y="0"/>
              <a:ext cx="151293" cy="14726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7424049" y="0"/>
              <a:ext cx="211810" cy="201679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7466410" y="0"/>
              <a:ext cx="127086" cy="123080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7430100" y="0"/>
              <a:ext cx="145241" cy="135172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7351428" y="0"/>
              <a:ext cx="199706" cy="231910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7333273" y="219818"/>
              <a:ext cx="96827" cy="151152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7315118" y="2158"/>
              <a:ext cx="60517" cy="108829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7151721" y="56573"/>
              <a:ext cx="175500" cy="120921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7121462" y="92850"/>
              <a:ext cx="205758" cy="126968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7115411" y="129126"/>
              <a:ext cx="229965" cy="126968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7115411" y="153311"/>
              <a:ext cx="211810" cy="133014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7103308" y="177495"/>
              <a:ext cx="236017" cy="133014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1845564" y="3174491"/>
              <a:ext cx="7298690" cy="3683635"/>
            </a:xfrm>
            <a:custGeom>
              <a:avLst/>
              <a:gdLst/>
              <a:ahLst/>
              <a:cxnLst/>
              <a:rect l="l" t="t" r="r" b="b"/>
              <a:pathLst>
                <a:path w="7298690" h="3683634">
                  <a:moveTo>
                    <a:pt x="0" y="3683508"/>
                  </a:moveTo>
                  <a:lnTo>
                    <a:pt x="7298435" y="3683508"/>
                  </a:lnTo>
                  <a:lnTo>
                    <a:pt x="7298435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5941186" y="2522473"/>
              <a:ext cx="2193163" cy="492378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5938646" y="3134105"/>
              <a:ext cx="1343152" cy="476123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7430134" y="3138170"/>
              <a:ext cx="829691" cy="472058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5338445" y="3820667"/>
              <a:ext cx="165480" cy="227202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5792596" y="3809619"/>
              <a:ext cx="1802510" cy="238632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5323332" y="4263771"/>
              <a:ext cx="180593" cy="226060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5792596" y="4251578"/>
              <a:ext cx="1760854" cy="308482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5326253" y="4705730"/>
              <a:ext cx="177673" cy="226441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5792596" y="4693539"/>
              <a:ext cx="1281842" cy="238633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7103236" y="4699889"/>
              <a:ext cx="1438275" cy="302133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5308727" y="5151246"/>
              <a:ext cx="195199" cy="222503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5792596" y="5135498"/>
              <a:ext cx="3199637" cy="308482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5330952" y="5593245"/>
              <a:ext cx="172974" cy="222796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5792596" y="5577459"/>
              <a:ext cx="3015614" cy="306895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0" y="259079"/>
              <a:ext cx="4814570" cy="6598920"/>
            </a:xfrm>
            <a:custGeom>
              <a:avLst/>
              <a:gdLst/>
              <a:ahLst/>
              <a:cxnLst/>
              <a:rect l="l" t="t" r="r" b="b"/>
              <a:pathLst>
                <a:path w="4814570" h="6598920">
                  <a:moveTo>
                    <a:pt x="4813986" y="3171291"/>
                  </a:moveTo>
                  <a:lnTo>
                    <a:pt x="4791456" y="3120491"/>
                  </a:lnTo>
                  <a:lnTo>
                    <a:pt x="4764278" y="3082391"/>
                  </a:lnTo>
                  <a:lnTo>
                    <a:pt x="4733544" y="3031591"/>
                  </a:lnTo>
                  <a:lnTo>
                    <a:pt x="4700321" y="2993491"/>
                  </a:lnTo>
                  <a:lnTo>
                    <a:pt x="4630788" y="2917291"/>
                  </a:lnTo>
                  <a:lnTo>
                    <a:pt x="4596625" y="2879191"/>
                  </a:lnTo>
                  <a:lnTo>
                    <a:pt x="4503280" y="2764891"/>
                  </a:lnTo>
                  <a:lnTo>
                    <a:pt x="4472444" y="2726791"/>
                  </a:lnTo>
                  <a:lnTo>
                    <a:pt x="4410862" y="2637891"/>
                  </a:lnTo>
                  <a:lnTo>
                    <a:pt x="4318025" y="2523591"/>
                  </a:lnTo>
                  <a:lnTo>
                    <a:pt x="4286758" y="2485491"/>
                  </a:lnTo>
                  <a:lnTo>
                    <a:pt x="4259808" y="2447391"/>
                  </a:lnTo>
                  <a:lnTo>
                    <a:pt x="4247477" y="2396591"/>
                  </a:lnTo>
                  <a:lnTo>
                    <a:pt x="4245153" y="2345791"/>
                  </a:lnTo>
                  <a:lnTo>
                    <a:pt x="4248251" y="2294991"/>
                  </a:lnTo>
                  <a:lnTo>
                    <a:pt x="4252519" y="2244191"/>
                  </a:lnTo>
                  <a:lnTo>
                    <a:pt x="4256710" y="2193391"/>
                  </a:lnTo>
                  <a:lnTo>
                    <a:pt x="4260494" y="2142591"/>
                  </a:lnTo>
                  <a:lnTo>
                    <a:pt x="4263593" y="2091791"/>
                  </a:lnTo>
                  <a:lnTo>
                    <a:pt x="4265714" y="2040991"/>
                  </a:lnTo>
                  <a:lnTo>
                    <a:pt x="4266565" y="1990191"/>
                  </a:lnTo>
                  <a:lnTo>
                    <a:pt x="4265828" y="1939391"/>
                  </a:lnTo>
                  <a:lnTo>
                    <a:pt x="4263237" y="1888591"/>
                  </a:lnTo>
                  <a:lnTo>
                    <a:pt x="4258488" y="1837791"/>
                  </a:lnTo>
                  <a:lnTo>
                    <a:pt x="4252849" y="1786991"/>
                  </a:lnTo>
                  <a:lnTo>
                    <a:pt x="4242892" y="1685391"/>
                  </a:lnTo>
                  <a:lnTo>
                    <a:pt x="4237304" y="1634591"/>
                  </a:lnTo>
                  <a:lnTo>
                    <a:pt x="4230446" y="1583791"/>
                  </a:lnTo>
                  <a:lnTo>
                    <a:pt x="4221721" y="1520291"/>
                  </a:lnTo>
                  <a:lnTo>
                    <a:pt x="4211891" y="1482191"/>
                  </a:lnTo>
                  <a:lnTo>
                    <a:pt x="4200258" y="1431391"/>
                  </a:lnTo>
                  <a:lnTo>
                    <a:pt x="4187240" y="1393291"/>
                  </a:lnTo>
                  <a:lnTo>
                    <a:pt x="4173283" y="1342491"/>
                  </a:lnTo>
                  <a:lnTo>
                    <a:pt x="4158805" y="1304391"/>
                  </a:lnTo>
                  <a:lnTo>
                    <a:pt x="4144226" y="1253591"/>
                  </a:lnTo>
                  <a:lnTo>
                    <a:pt x="4128211" y="1202791"/>
                  </a:lnTo>
                  <a:lnTo>
                    <a:pt x="4111269" y="1164691"/>
                  </a:lnTo>
                  <a:lnTo>
                    <a:pt x="4093273" y="1113891"/>
                  </a:lnTo>
                  <a:lnTo>
                    <a:pt x="4074096" y="1063091"/>
                  </a:lnTo>
                  <a:lnTo>
                    <a:pt x="4053624" y="1024991"/>
                  </a:lnTo>
                  <a:lnTo>
                    <a:pt x="4031716" y="974191"/>
                  </a:lnTo>
                  <a:lnTo>
                    <a:pt x="4008259" y="936091"/>
                  </a:lnTo>
                  <a:lnTo>
                    <a:pt x="3983126" y="885291"/>
                  </a:lnTo>
                  <a:lnTo>
                    <a:pt x="3956177" y="847191"/>
                  </a:lnTo>
                  <a:lnTo>
                    <a:pt x="3927564" y="809091"/>
                  </a:lnTo>
                  <a:lnTo>
                    <a:pt x="3896512" y="770991"/>
                  </a:lnTo>
                  <a:lnTo>
                    <a:pt x="3863416" y="732891"/>
                  </a:lnTo>
                  <a:lnTo>
                    <a:pt x="3828694" y="694791"/>
                  </a:lnTo>
                  <a:lnTo>
                    <a:pt x="3792715" y="669391"/>
                  </a:lnTo>
                  <a:lnTo>
                    <a:pt x="3755872" y="631291"/>
                  </a:lnTo>
                  <a:lnTo>
                    <a:pt x="3718572" y="605891"/>
                  </a:lnTo>
                  <a:lnTo>
                    <a:pt x="3680320" y="567791"/>
                  </a:lnTo>
                  <a:lnTo>
                    <a:pt x="3641509" y="542391"/>
                  </a:lnTo>
                  <a:lnTo>
                    <a:pt x="3602139" y="504291"/>
                  </a:lnTo>
                  <a:lnTo>
                    <a:pt x="3521722" y="453491"/>
                  </a:lnTo>
                  <a:lnTo>
                    <a:pt x="3439083" y="402691"/>
                  </a:lnTo>
                  <a:lnTo>
                    <a:pt x="3354209" y="351891"/>
                  </a:lnTo>
                  <a:lnTo>
                    <a:pt x="3267125" y="301091"/>
                  </a:lnTo>
                  <a:lnTo>
                    <a:pt x="3222764" y="288391"/>
                  </a:lnTo>
                  <a:lnTo>
                    <a:pt x="3132353" y="237591"/>
                  </a:lnTo>
                  <a:lnTo>
                    <a:pt x="3040456" y="212191"/>
                  </a:lnTo>
                  <a:lnTo>
                    <a:pt x="2994025" y="186791"/>
                  </a:lnTo>
                  <a:lnTo>
                    <a:pt x="2614091" y="85191"/>
                  </a:lnTo>
                  <a:lnTo>
                    <a:pt x="2561729" y="72491"/>
                  </a:lnTo>
                  <a:lnTo>
                    <a:pt x="2509266" y="72491"/>
                  </a:lnTo>
                  <a:lnTo>
                    <a:pt x="2351455" y="34391"/>
                  </a:lnTo>
                  <a:lnTo>
                    <a:pt x="2298750" y="34391"/>
                  </a:lnTo>
                  <a:lnTo>
                    <a:pt x="2259901" y="21691"/>
                  </a:lnTo>
                  <a:lnTo>
                    <a:pt x="2142248" y="21691"/>
                  </a:lnTo>
                  <a:lnTo>
                    <a:pt x="2090293" y="8991"/>
                  </a:lnTo>
                  <a:lnTo>
                    <a:pt x="1845564" y="8991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266291"/>
                  </a:lnTo>
                  <a:lnTo>
                    <a:pt x="0" y="2891891"/>
                  </a:lnTo>
                  <a:lnTo>
                    <a:pt x="0" y="6384391"/>
                  </a:lnTo>
                  <a:lnTo>
                    <a:pt x="0" y="6587591"/>
                  </a:lnTo>
                  <a:lnTo>
                    <a:pt x="0" y="6598920"/>
                  </a:lnTo>
                  <a:lnTo>
                    <a:pt x="1845564" y="6598920"/>
                  </a:lnTo>
                  <a:lnTo>
                    <a:pt x="1845564" y="6587591"/>
                  </a:lnTo>
                  <a:lnTo>
                    <a:pt x="2672727" y="6587591"/>
                  </a:lnTo>
                  <a:lnTo>
                    <a:pt x="2678988" y="6549491"/>
                  </a:lnTo>
                  <a:lnTo>
                    <a:pt x="2684996" y="6498691"/>
                  </a:lnTo>
                  <a:lnTo>
                    <a:pt x="2690876" y="6447891"/>
                  </a:lnTo>
                  <a:lnTo>
                    <a:pt x="2696794" y="6397091"/>
                  </a:lnTo>
                  <a:lnTo>
                    <a:pt x="2702890" y="6346291"/>
                  </a:lnTo>
                  <a:lnTo>
                    <a:pt x="2709316" y="6295491"/>
                  </a:lnTo>
                  <a:lnTo>
                    <a:pt x="2716199" y="6244691"/>
                  </a:lnTo>
                  <a:lnTo>
                    <a:pt x="2723705" y="6193891"/>
                  </a:lnTo>
                  <a:lnTo>
                    <a:pt x="2731960" y="6155791"/>
                  </a:lnTo>
                  <a:lnTo>
                    <a:pt x="2740774" y="6104991"/>
                  </a:lnTo>
                  <a:lnTo>
                    <a:pt x="2749766" y="6054191"/>
                  </a:lnTo>
                  <a:lnTo>
                    <a:pt x="2758910" y="6003391"/>
                  </a:lnTo>
                  <a:lnTo>
                    <a:pt x="2768193" y="5952591"/>
                  </a:lnTo>
                  <a:lnTo>
                    <a:pt x="2777604" y="5901791"/>
                  </a:lnTo>
                  <a:lnTo>
                    <a:pt x="2787129" y="5850991"/>
                  </a:lnTo>
                  <a:lnTo>
                    <a:pt x="2796743" y="5812891"/>
                  </a:lnTo>
                  <a:lnTo>
                    <a:pt x="2806446" y="5762091"/>
                  </a:lnTo>
                  <a:lnTo>
                    <a:pt x="2816212" y="5711291"/>
                  </a:lnTo>
                  <a:lnTo>
                    <a:pt x="2826016" y="5660491"/>
                  </a:lnTo>
                  <a:lnTo>
                    <a:pt x="2835872" y="5609691"/>
                  </a:lnTo>
                  <a:lnTo>
                    <a:pt x="2865475" y="5469991"/>
                  </a:lnTo>
                  <a:lnTo>
                    <a:pt x="2875318" y="5419191"/>
                  </a:lnTo>
                  <a:lnTo>
                    <a:pt x="2885287" y="5368391"/>
                  </a:lnTo>
                  <a:lnTo>
                    <a:pt x="2896984" y="5317591"/>
                  </a:lnTo>
                  <a:lnTo>
                    <a:pt x="2911779" y="5279491"/>
                  </a:lnTo>
                  <a:lnTo>
                    <a:pt x="2931020" y="5228691"/>
                  </a:lnTo>
                  <a:lnTo>
                    <a:pt x="2956064" y="5190591"/>
                  </a:lnTo>
                  <a:lnTo>
                    <a:pt x="2987840" y="5152491"/>
                  </a:lnTo>
                  <a:lnTo>
                    <a:pt x="3023095" y="5114391"/>
                  </a:lnTo>
                  <a:lnTo>
                    <a:pt x="3061538" y="5076291"/>
                  </a:lnTo>
                  <a:lnTo>
                    <a:pt x="3102826" y="5050891"/>
                  </a:lnTo>
                  <a:lnTo>
                    <a:pt x="3146653" y="5038191"/>
                  </a:lnTo>
                  <a:lnTo>
                    <a:pt x="3192716" y="5012791"/>
                  </a:lnTo>
                  <a:lnTo>
                    <a:pt x="3240684" y="5000091"/>
                  </a:lnTo>
                  <a:lnTo>
                    <a:pt x="3499980" y="4936591"/>
                  </a:lnTo>
                  <a:lnTo>
                    <a:pt x="3552482" y="4936591"/>
                  </a:lnTo>
                  <a:lnTo>
                    <a:pt x="3605009" y="4923891"/>
                  </a:lnTo>
                  <a:lnTo>
                    <a:pt x="3653193" y="4911191"/>
                  </a:lnTo>
                  <a:lnTo>
                    <a:pt x="3701465" y="4911191"/>
                  </a:lnTo>
                  <a:lnTo>
                    <a:pt x="3749751" y="4898491"/>
                  </a:lnTo>
                  <a:lnTo>
                    <a:pt x="3797973" y="4898491"/>
                  </a:lnTo>
                  <a:lnTo>
                    <a:pt x="3846055" y="4885791"/>
                  </a:lnTo>
                  <a:lnTo>
                    <a:pt x="3893934" y="4885791"/>
                  </a:lnTo>
                  <a:lnTo>
                    <a:pt x="3941521" y="4873091"/>
                  </a:lnTo>
                  <a:lnTo>
                    <a:pt x="3993654" y="4860391"/>
                  </a:lnTo>
                  <a:lnTo>
                    <a:pt x="4044950" y="4834991"/>
                  </a:lnTo>
                  <a:lnTo>
                    <a:pt x="4095089" y="4822291"/>
                  </a:lnTo>
                  <a:lnTo>
                    <a:pt x="4143756" y="4796891"/>
                  </a:lnTo>
                  <a:lnTo>
                    <a:pt x="4185475" y="4771491"/>
                  </a:lnTo>
                  <a:lnTo>
                    <a:pt x="4220857" y="4733391"/>
                  </a:lnTo>
                  <a:lnTo>
                    <a:pt x="4249750" y="4707991"/>
                  </a:lnTo>
                  <a:lnTo>
                    <a:pt x="4272026" y="4669891"/>
                  </a:lnTo>
                  <a:lnTo>
                    <a:pt x="4287520" y="4619091"/>
                  </a:lnTo>
                  <a:lnTo>
                    <a:pt x="4296092" y="4580991"/>
                  </a:lnTo>
                  <a:lnTo>
                    <a:pt x="4297578" y="4530191"/>
                  </a:lnTo>
                  <a:lnTo>
                    <a:pt x="4296511" y="4504791"/>
                  </a:lnTo>
                  <a:lnTo>
                    <a:pt x="4294657" y="4479391"/>
                  </a:lnTo>
                  <a:lnTo>
                    <a:pt x="4291215" y="4453991"/>
                  </a:lnTo>
                  <a:lnTo>
                    <a:pt x="4285361" y="4428591"/>
                  </a:lnTo>
                  <a:lnTo>
                    <a:pt x="4275823" y="4377791"/>
                  </a:lnTo>
                  <a:lnTo>
                    <a:pt x="4281068" y="4326991"/>
                  </a:lnTo>
                  <a:lnTo>
                    <a:pt x="4298467" y="4276191"/>
                  </a:lnTo>
                  <a:lnTo>
                    <a:pt x="4325391" y="4238091"/>
                  </a:lnTo>
                  <a:lnTo>
                    <a:pt x="4336885" y="4225391"/>
                  </a:lnTo>
                  <a:lnTo>
                    <a:pt x="4348873" y="4199991"/>
                  </a:lnTo>
                  <a:lnTo>
                    <a:pt x="4361319" y="4187291"/>
                  </a:lnTo>
                  <a:lnTo>
                    <a:pt x="4374261" y="4174591"/>
                  </a:lnTo>
                  <a:lnTo>
                    <a:pt x="4403509" y="4136491"/>
                  </a:lnTo>
                  <a:lnTo>
                    <a:pt x="4419841" y="4085691"/>
                  </a:lnTo>
                  <a:lnTo>
                    <a:pt x="4424883" y="4047591"/>
                  </a:lnTo>
                  <a:lnTo>
                    <a:pt x="4420247" y="3996791"/>
                  </a:lnTo>
                  <a:lnTo>
                    <a:pt x="4407547" y="3958691"/>
                  </a:lnTo>
                  <a:lnTo>
                    <a:pt x="4399445" y="3945991"/>
                  </a:lnTo>
                  <a:lnTo>
                    <a:pt x="4387405" y="3920591"/>
                  </a:lnTo>
                  <a:lnTo>
                    <a:pt x="4373537" y="3920591"/>
                  </a:lnTo>
                  <a:lnTo>
                    <a:pt x="4359948" y="3907891"/>
                  </a:lnTo>
                  <a:lnTo>
                    <a:pt x="4354817" y="3895191"/>
                  </a:lnTo>
                  <a:lnTo>
                    <a:pt x="4340885" y="3895191"/>
                  </a:lnTo>
                  <a:lnTo>
                    <a:pt x="4332021" y="3882491"/>
                  </a:lnTo>
                  <a:lnTo>
                    <a:pt x="4411154" y="3882491"/>
                  </a:lnTo>
                  <a:lnTo>
                    <a:pt x="4458297" y="3869791"/>
                  </a:lnTo>
                  <a:lnTo>
                    <a:pt x="4496968" y="3844391"/>
                  </a:lnTo>
                  <a:lnTo>
                    <a:pt x="4526521" y="3818991"/>
                  </a:lnTo>
                  <a:lnTo>
                    <a:pt x="4546333" y="3780891"/>
                  </a:lnTo>
                  <a:lnTo>
                    <a:pt x="4555769" y="3742791"/>
                  </a:lnTo>
                  <a:lnTo>
                    <a:pt x="4554194" y="3691991"/>
                  </a:lnTo>
                  <a:lnTo>
                    <a:pt x="4540986" y="3653891"/>
                  </a:lnTo>
                  <a:lnTo>
                    <a:pt x="4515523" y="3615791"/>
                  </a:lnTo>
                  <a:lnTo>
                    <a:pt x="4495089" y="3577691"/>
                  </a:lnTo>
                  <a:lnTo>
                    <a:pt x="4495990" y="3539591"/>
                  </a:lnTo>
                  <a:lnTo>
                    <a:pt x="4516196" y="3501491"/>
                  </a:lnTo>
                  <a:lnTo>
                    <a:pt x="4553686" y="3476091"/>
                  </a:lnTo>
                  <a:lnTo>
                    <a:pt x="4611332" y="3450691"/>
                  </a:lnTo>
                  <a:lnTo>
                    <a:pt x="4640427" y="3425291"/>
                  </a:lnTo>
                  <a:lnTo>
                    <a:pt x="4706480" y="3387191"/>
                  </a:lnTo>
                  <a:lnTo>
                    <a:pt x="4740986" y="3349091"/>
                  </a:lnTo>
                  <a:lnTo>
                    <a:pt x="4770920" y="3310991"/>
                  </a:lnTo>
                  <a:lnTo>
                    <a:pt x="4795520" y="3272891"/>
                  </a:lnTo>
                  <a:lnTo>
                    <a:pt x="4813986" y="3222091"/>
                  </a:lnTo>
                  <a:lnTo>
                    <a:pt x="4813986" y="31712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3944344" y="1605511"/>
              <a:ext cx="52967" cy="278490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3931098" y="1406590"/>
              <a:ext cx="66214" cy="51719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3904605" y="1366805"/>
              <a:ext cx="66233" cy="596765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3864865" y="1327021"/>
              <a:ext cx="66233" cy="663072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3772138" y="1128099"/>
              <a:ext cx="66233" cy="915039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3745645" y="1101576"/>
              <a:ext cx="66233" cy="1060915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3705905" y="1061792"/>
              <a:ext cx="79479" cy="1167007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3679412" y="1035269"/>
              <a:ext cx="79479" cy="1193530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3652919" y="1008746"/>
              <a:ext cx="66233" cy="1087438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3626425" y="995485"/>
              <a:ext cx="66233" cy="1246576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3599932" y="995485"/>
              <a:ext cx="66233" cy="1246576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3533699" y="1857479"/>
              <a:ext cx="79479" cy="424366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3480712" y="1950309"/>
              <a:ext cx="66233" cy="384581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3454219" y="1777910"/>
              <a:ext cx="66233" cy="583503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3427726" y="1817695"/>
              <a:ext cx="66233" cy="543719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3401233" y="1539204"/>
              <a:ext cx="66233" cy="822209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3480712" y="1141361"/>
              <a:ext cx="119219" cy="596765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3427726" y="955700"/>
              <a:ext cx="119219" cy="397843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3149547" y="650687"/>
              <a:ext cx="450385" cy="344797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3070067" y="650687"/>
              <a:ext cx="490125" cy="848732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3043574" y="650687"/>
              <a:ext cx="437138" cy="808948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2950847" y="557857"/>
              <a:ext cx="556358" cy="981347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2911107" y="531334"/>
              <a:ext cx="516618" cy="981347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2871367" y="491550"/>
              <a:ext cx="529865" cy="1087438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2831627" y="491550"/>
              <a:ext cx="503371" cy="1074177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2685915" y="478288"/>
              <a:ext cx="211946" cy="291751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2685915" y="531334"/>
              <a:ext cx="238439" cy="305013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2712408" y="730256"/>
              <a:ext cx="450385" cy="344797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2659421" y="716994"/>
              <a:ext cx="556358" cy="464150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2699161" y="783302"/>
              <a:ext cx="437138" cy="3580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2487215" y="465037"/>
              <a:ext cx="384152" cy="54370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2540202" y="544596"/>
              <a:ext cx="344412" cy="530457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2407735" y="465037"/>
              <a:ext cx="384152" cy="570232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2420982" y="544596"/>
              <a:ext cx="344412" cy="530457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2328256" y="504811"/>
              <a:ext cx="384152" cy="570242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2248776" y="491550"/>
              <a:ext cx="145712" cy="225444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2182543" y="531334"/>
              <a:ext cx="211946" cy="291751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2156049" y="518073"/>
              <a:ext cx="198699" cy="305013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2129556" y="504811"/>
              <a:ext cx="238439" cy="397843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2103063" y="504811"/>
              <a:ext cx="172206" cy="3580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2050076" y="504811"/>
              <a:ext cx="172206" cy="384581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2023583" y="518073"/>
              <a:ext cx="145712" cy="384581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1997090" y="518073"/>
              <a:ext cx="66233" cy="556980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1970596" y="518073"/>
              <a:ext cx="66233" cy="45088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1944103" y="889393"/>
              <a:ext cx="185452" cy="63654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1970596" y="982223"/>
              <a:ext cx="198699" cy="490673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2010336" y="929178"/>
              <a:ext cx="185452" cy="63654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2050076" y="1061792"/>
              <a:ext cx="185452" cy="437627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2089816" y="955700"/>
              <a:ext cx="185452" cy="63654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2659421" y="1088315"/>
              <a:ext cx="582851" cy="238706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2725654" y="1128099"/>
              <a:ext cx="450385" cy="185660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2725654" y="1141361"/>
              <a:ext cx="410645" cy="145875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2752148" y="1167884"/>
              <a:ext cx="397398" cy="172398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2738901" y="1194407"/>
              <a:ext cx="304672" cy="132614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2964094" y="1300498"/>
              <a:ext cx="251685" cy="570242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3003834" y="1353544"/>
              <a:ext cx="185452" cy="437627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3003834" y="1313760"/>
              <a:ext cx="158959" cy="437627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2964094" y="1380067"/>
              <a:ext cx="172206" cy="39784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2990587" y="1353544"/>
              <a:ext cx="119219" cy="344797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3321753" y="2082924"/>
              <a:ext cx="105973" cy="278490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3255520" y="2122708"/>
              <a:ext cx="92726" cy="278490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3162793" y="1897263"/>
              <a:ext cx="211946" cy="291751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3162793" y="1884002"/>
              <a:ext cx="158959" cy="238706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3123053" y="1724864"/>
              <a:ext cx="291425" cy="67633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3083313" y="1804433"/>
              <a:ext cx="225192" cy="596765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3043574" y="1645296"/>
              <a:ext cx="357659" cy="755902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3017080" y="1671819"/>
              <a:ext cx="331165" cy="729379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2911107" y="1884002"/>
              <a:ext cx="251685" cy="490673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2937601" y="1910525"/>
              <a:ext cx="92726" cy="251967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2500462" y="1539204"/>
              <a:ext cx="582851" cy="1458759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2844874" y="2122708"/>
              <a:ext cx="264932" cy="278490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2844874" y="2281845"/>
              <a:ext cx="185452" cy="450889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2831627" y="2228799"/>
              <a:ext cx="172206" cy="464150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2818381" y="2308368"/>
              <a:ext cx="158959" cy="397843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2818381" y="2295107"/>
              <a:ext cx="119219" cy="318274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2765394" y="2202277"/>
              <a:ext cx="79479" cy="636549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2738901" y="2586858"/>
              <a:ext cx="66233" cy="278490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2712408" y="2255322"/>
              <a:ext cx="66233" cy="623288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2685915" y="2401198"/>
              <a:ext cx="66233" cy="517196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2659421" y="2361414"/>
              <a:ext cx="66233" cy="583503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2632928" y="2520551"/>
              <a:ext cx="66233" cy="450889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2606435" y="2387937"/>
              <a:ext cx="66233" cy="583503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2540202" y="2520551"/>
              <a:ext cx="66233" cy="464150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2473968" y="1525943"/>
              <a:ext cx="556358" cy="1485282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2447475" y="1472897"/>
              <a:ext cx="596098" cy="1538327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2407735" y="1499420"/>
              <a:ext cx="556358" cy="1525066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2354749" y="1472897"/>
              <a:ext cx="543111" cy="1564850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2315009" y="1472897"/>
              <a:ext cx="529865" cy="1432236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2288516" y="1300498"/>
              <a:ext cx="450385" cy="1750511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2248776" y="1406590"/>
              <a:ext cx="463632" cy="1631158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2328256" y="1114838"/>
              <a:ext cx="344412" cy="1047654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2328256" y="1340282"/>
              <a:ext cx="317919" cy="649810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2076570" y="1220929"/>
              <a:ext cx="529865" cy="1816818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2195789" y="1937048"/>
              <a:ext cx="132466" cy="331536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2129556" y="2082924"/>
              <a:ext cx="158959" cy="464150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2169296" y="1698342"/>
              <a:ext cx="344412" cy="397843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2050076" y="915916"/>
              <a:ext cx="516618" cy="2121831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2142803" y="2706211"/>
              <a:ext cx="66233" cy="331536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2089816" y="2626643"/>
              <a:ext cx="79479" cy="411104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1930857" y="2732744"/>
              <a:ext cx="185452" cy="1538327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1957350" y="1022008"/>
              <a:ext cx="556358" cy="2002478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1930857" y="876132"/>
              <a:ext cx="543111" cy="2148354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1732157" y="1061802"/>
              <a:ext cx="702071" cy="3209269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1838130" y="3143849"/>
              <a:ext cx="119219" cy="1127222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1798390" y="3064280"/>
              <a:ext cx="119219" cy="1206791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1692417" y="915926"/>
              <a:ext cx="715318" cy="3355146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440" cstate="print"/>
            <a:stretch>
              <a:fillRect/>
            </a:stretch>
          </p:blipFill>
          <p:spPr>
            <a:xfrm>
              <a:off x="1639431" y="955710"/>
              <a:ext cx="702071" cy="3315361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441" cstate="print"/>
            <a:stretch>
              <a:fillRect/>
            </a:stretch>
          </p:blipFill>
          <p:spPr>
            <a:xfrm>
              <a:off x="1612938" y="1433122"/>
              <a:ext cx="702071" cy="2837949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442" cstate="print"/>
            <a:stretch>
              <a:fillRect/>
            </a:stretch>
          </p:blipFill>
          <p:spPr>
            <a:xfrm>
              <a:off x="1559951" y="1618782"/>
              <a:ext cx="490125" cy="2652289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443" cstate="print"/>
            <a:stretch>
              <a:fillRect/>
            </a:stretch>
          </p:blipFill>
          <p:spPr>
            <a:xfrm>
              <a:off x="1242010" y="2997973"/>
              <a:ext cx="331165" cy="1273098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444" cstate="print"/>
            <a:stretch>
              <a:fillRect/>
            </a:stretch>
          </p:blipFill>
          <p:spPr>
            <a:xfrm>
              <a:off x="990324" y="2971450"/>
              <a:ext cx="516618" cy="1299621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445" cstate="print"/>
            <a:stretch>
              <a:fillRect/>
            </a:stretch>
          </p:blipFill>
          <p:spPr>
            <a:xfrm>
              <a:off x="433965" y="2997974"/>
              <a:ext cx="861030" cy="225444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446" cstate="print"/>
            <a:stretch>
              <a:fillRect/>
            </a:stretch>
          </p:blipFill>
          <p:spPr>
            <a:xfrm>
              <a:off x="460459" y="3024497"/>
              <a:ext cx="596098" cy="225444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447" cstate="print"/>
            <a:stretch>
              <a:fillRect/>
            </a:stretch>
          </p:blipFill>
          <p:spPr>
            <a:xfrm>
              <a:off x="473705" y="3051020"/>
              <a:ext cx="543111" cy="198921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448" cstate="print"/>
            <a:stretch>
              <a:fillRect/>
            </a:stretch>
          </p:blipFill>
          <p:spPr>
            <a:xfrm>
              <a:off x="486952" y="3077543"/>
              <a:ext cx="516618" cy="198921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449" cstate="print"/>
            <a:stretch>
              <a:fillRect/>
            </a:stretch>
          </p:blipFill>
          <p:spPr>
            <a:xfrm>
              <a:off x="526692" y="3104066"/>
              <a:ext cx="450385" cy="185660"/>
            </a:xfrm>
            <a:prstGeom prst="rect">
              <a:avLst/>
            </a:prstGeom>
          </p:spPr>
        </p:pic>
        <p:pic>
          <p:nvPicPr>
            <p:cNvPr id="453" name="object 453"/>
            <p:cNvPicPr/>
            <p:nvPr/>
          </p:nvPicPr>
          <p:blipFill>
            <a:blip r:embed="rId450" cstate="print"/>
            <a:stretch>
              <a:fillRect/>
            </a:stretch>
          </p:blipFill>
          <p:spPr>
            <a:xfrm>
              <a:off x="553185" y="3130589"/>
              <a:ext cx="397398" cy="172398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451" cstate="print"/>
            <a:stretch>
              <a:fillRect/>
            </a:stretch>
          </p:blipFill>
          <p:spPr>
            <a:xfrm>
              <a:off x="1136037" y="2958179"/>
              <a:ext cx="172206" cy="119353"/>
            </a:xfrm>
            <a:prstGeom prst="rect">
              <a:avLst/>
            </a:prstGeom>
          </p:spPr>
        </p:pic>
        <p:pic>
          <p:nvPicPr>
            <p:cNvPr id="455" name="object 455"/>
            <p:cNvPicPr/>
            <p:nvPr/>
          </p:nvPicPr>
          <p:blipFill>
            <a:blip r:embed="rId452" cstate="print"/>
            <a:stretch>
              <a:fillRect/>
            </a:stretch>
          </p:blipFill>
          <p:spPr>
            <a:xfrm>
              <a:off x="407472" y="1220929"/>
              <a:ext cx="1549855" cy="1763772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453" cstate="print"/>
            <a:stretch>
              <a:fillRect/>
            </a:stretch>
          </p:blipFill>
          <p:spPr>
            <a:xfrm>
              <a:off x="407472" y="1114838"/>
              <a:ext cx="1510115" cy="1830079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454" cstate="print"/>
            <a:stretch>
              <a:fillRect/>
            </a:stretch>
          </p:blipFill>
          <p:spPr>
            <a:xfrm>
              <a:off x="407472" y="1114838"/>
              <a:ext cx="1443882" cy="1803556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455" cstate="print"/>
            <a:stretch>
              <a:fillRect/>
            </a:stretch>
          </p:blipFill>
          <p:spPr>
            <a:xfrm>
              <a:off x="407472" y="1300498"/>
              <a:ext cx="1351156" cy="1591373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456" cstate="print"/>
            <a:stretch>
              <a:fillRect/>
            </a:stretch>
          </p:blipFill>
          <p:spPr>
            <a:xfrm>
              <a:off x="1321490" y="2626643"/>
              <a:ext cx="278179" cy="145875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457" cstate="print"/>
            <a:stretch>
              <a:fillRect/>
            </a:stretch>
          </p:blipFill>
          <p:spPr>
            <a:xfrm>
              <a:off x="447212" y="1884002"/>
              <a:ext cx="1112716" cy="941562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458" cstate="print"/>
            <a:stretch>
              <a:fillRect/>
            </a:stretch>
          </p:blipFill>
          <p:spPr>
            <a:xfrm>
              <a:off x="394225" y="1618773"/>
              <a:ext cx="1311416" cy="1153745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459" cstate="print"/>
            <a:stretch>
              <a:fillRect/>
            </a:stretch>
          </p:blipFill>
          <p:spPr>
            <a:xfrm>
              <a:off x="354489" y="1645296"/>
              <a:ext cx="1139210" cy="1034392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460" cstate="print"/>
            <a:stretch>
              <a:fillRect/>
            </a:stretch>
          </p:blipFill>
          <p:spPr>
            <a:xfrm>
              <a:off x="341242" y="1565727"/>
              <a:ext cx="1125963" cy="1087438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461" cstate="print"/>
            <a:stretch>
              <a:fillRect/>
            </a:stretch>
          </p:blipFill>
          <p:spPr>
            <a:xfrm>
              <a:off x="314749" y="1738126"/>
              <a:ext cx="1125963" cy="875255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462" cstate="print"/>
            <a:stretch>
              <a:fillRect/>
            </a:stretch>
          </p:blipFill>
          <p:spPr>
            <a:xfrm>
              <a:off x="301502" y="1565727"/>
              <a:ext cx="1125963" cy="1021131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463" cstate="print"/>
            <a:stretch>
              <a:fillRect/>
            </a:stretch>
          </p:blipFill>
          <p:spPr>
            <a:xfrm>
              <a:off x="1268503" y="1751387"/>
              <a:ext cx="132466" cy="331536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464" cstate="print"/>
            <a:stretch>
              <a:fillRect/>
            </a:stretch>
          </p:blipFill>
          <p:spPr>
            <a:xfrm>
              <a:off x="288256" y="1618773"/>
              <a:ext cx="1046483" cy="848732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465" cstate="print"/>
            <a:stretch>
              <a:fillRect/>
            </a:stretch>
          </p:blipFill>
          <p:spPr>
            <a:xfrm>
              <a:off x="698898" y="2454244"/>
              <a:ext cx="397398" cy="66307"/>
            </a:xfrm>
            <a:prstGeom prst="rect">
              <a:avLst/>
            </a:prstGeom>
          </p:spPr>
        </p:pic>
        <p:pic>
          <p:nvPicPr>
            <p:cNvPr id="469" name="object 469"/>
            <p:cNvPicPr/>
            <p:nvPr/>
          </p:nvPicPr>
          <p:blipFill>
            <a:blip r:embed="rId466" cstate="print"/>
            <a:stretch>
              <a:fillRect/>
            </a:stretch>
          </p:blipFill>
          <p:spPr>
            <a:xfrm>
              <a:off x="288256" y="1711603"/>
              <a:ext cx="1006743" cy="702856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467" cstate="print"/>
            <a:stretch>
              <a:fillRect/>
            </a:stretch>
          </p:blipFill>
          <p:spPr>
            <a:xfrm>
              <a:off x="288256" y="1645296"/>
              <a:ext cx="900770" cy="742641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468" cstate="print"/>
            <a:stretch>
              <a:fillRect/>
            </a:stretch>
          </p:blipFill>
          <p:spPr>
            <a:xfrm>
              <a:off x="288256" y="1791172"/>
              <a:ext cx="874277" cy="570242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469" cstate="print"/>
            <a:stretch>
              <a:fillRect/>
            </a:stretch>
          </p:blipFill>
          <p:spPr>
            <a:xfrm>
              <a:off x="288256" y="1459635"/>
              <a:ext cx="847784" cy="861994"/>
            </a:xfrm>
            <a:prstGeom prst="rect">
              <a:avLst/>
            </a:prstGeom>
          </p:spPr>
        </p:pic>
        <p:pic>
          <p:nvPicPr>
            <p:cNvPr id="473" name="object 473"/>
            <p:cNvPicPr/>
            <p:nvPr/>
          </p:nvPicPr>
          <p:blipFill>
            <a:blip r:embed="rId470" cstate="print"/>
            <a:stretch>
              <a:fillRect/>
            </a:stretch>
          </p:blipFill>
          <p:spPr>
            <a:xfrm>
              <a:off x="301502" y="1512681"/>
              <a:ext cx="741811" cy="729379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471" cstate="print"/>
            <a:stretch>
              <a:fillRect/>
            </a:stretch>
          </p:blipFill>
          <p:spPr>
            <a:xfrm>
              <a:off x="314749" y="1698341"/>
              <a:ext cx="702071" cy="503935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472" cstate="print"/>
            <a:stretch>
              <a:fillRect/>
            </a:stretch>
          </p:blipFill>
          <p:spPr>
            <a:xfrm>
              <a:off x="314749" y="1565727"/>
              <a:ext cx="675578" cy="610026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473" cstate="print"/>
            <a:stretch>
              <a:fillRect/>
            </a:stretch>
          </p:blipFill>
          <p:spPr>
            <a:xfrm>
              <a:off x="791624" y="1844217"/>
              <a:ext cx="145712" cy="291751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474" cstate="print"/>
            <a:stretch>
              <a:fillRect/>
            </a:stretch>
          </p:blipFill>
          <p:spPr>
            <a:xfrm>
              <a:off x="288256" y="1287237"/>
              <a:ext cx="662331" cy="848732"/>
            </a:xfrm>
            <a:prstGeom prst="rect">
              <a:avLst/>
            </a:prstGeom>
          </p:spPr>
        </p:pic>
        <p:pic>
          <p:nvPicPr>
            <p:cNvPr id="478" name="object 478"/>
            <p:cNvPicPr/>
            <p:nvPr/>
          </p:nvPicPr>
          <p:blipFill>
            <a:blip r:embed="rId475" cstate="print"/>
            <a:stretch>
              <a:fillRect/>
            </a:stretch>
          </p:blipFill>
          <p:spPr>
            <a:xfrm>
              <a:off x="288256" y="1393328"/>
              <a:ext cx="635838" cy="702856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76" cstate="print"/>
            <a:stretch>
              <a:fillRect/>
            </a:stretch>
          </p:blipFill>
          <p:spPr>
            <a:xfrm>
              <a:off x="288256" y="1578988"/>
              <a:ext cx="596098" cy="490673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477" cstate="print"/>
            <a:stretch>
              <a:fillRect/>
            </a:stretch>
          </p:blipFill>
          <p:spPr>
            <a:xfrm>
              <a:off x="288256" y="1419851"/>
              <a:ext cx="569605" cy="623288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478" cstate="print"/>
            <a:stretch>
              <a:fillRect/>
            </a:stretch>
          </p:blipFill>
          <p:spPr>
            <a:xfrm>
              <a:off x="288256" y="1552465"/>
              <a:ext cx="543111" cy="464150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479" cstate="print"/>
            <a:stretch>
              <a:fillRect/>
            </a:stretch>
          </p:blipFill>
          <p:spPr>
            <a:xfrm>
              <a:off x="288256" y="1433112"/>
              <a:ext cx="503371" cy="556980"/>
            </a:xfrm>
            <a:prstGeom prst="rect">
              <a:avLst/>
            </a:prstGeom>
          </p:spPr>
        </p:pic>
        <p:pic>
          <p:nvPicPr>
            <p:cNvPr id="483" name="object 483"/>
            <p:cNvPicPr/>
            <p:nvPr/>
          </p:nvPicPr>
          <p:blipFill>
            <a:blip r:embed="rId480" cstate="print"/>
            <a:stretch>
              <a:fillRect/>
            </a:stretch>
          </p:blipFill>
          <p:spPr>
            <a:xfrm>
              <a:off x="288256" y="1565727"/>
              <a:ext cx="476878" cy="397843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481" cstate="print"/>
            <a:stretch>
              <a:fillRect/>
            </a:stretch>
          </p:blipFill>
          <p:spPr>
            <a:xfrm>
              <a:off x="314749" y="1632034"/>
              <a:ext cx="397398" cy="185660"/>
            </a:xfrm>
            <a:prstGeom prst="rect">
              <a:avLst/>
            </a:prstGeom>
          </p:spPr>
        </p:pic>
        <p:pic>
          <p:nvPicPr>
            <p:cNvPr id="485" name="object 485"/>
            <p:cNvPicPr/>
            <p:nvPr/>
          </p:nvPicPr>
          <p:blipFill>
            <a:blip r:embed="rId482" cstate="print"/>
            <a:stretch>
              <a:fillRect/>
            </a:stretch>
          </p:blipFill>
          <p:spPr>
            <a:xfrm>
              <a:off x="341242" y="1592250"/>
              <a:ext cx="278179" cy="185660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483" cstate="print"/>
            <a:stretch>
              <a:fillRect/>
            </a:stretch>
          </p:blipFill>
          <p:spPr>
            <a:xfrm>
              <a:off x="367736" y="1552465"/>
              <a:ext cx="317919" cy="185660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484" cstate="print"/>
            <a:stretch>
              <a:fillRect/>
            </a:stretch>
          </p:blipFill>
          <p:spPr>
            <a:xfrm>
              <a:off x="433965" y="1512681"/>
              <a:ext cx="185452" cy="119353"/>
            </a:xfrm>
            <a:prstGeom prst="rect">
              <a:avLst/>
            </a:prstGeom>
          </p:spPr>
        </p:pic>
        <p:pic>
          <p:nvPicPr>
            <p:cNvPr id="488" name="object 488"/>
            <p:cNvPicPr/>
            <p:nvPr/>
          </p:nvPicPr>
          <p:blipFill>
            <a:blip r:embed="rId485" cstate="print"/>
            <a:stretch>
              <a:fillRect/>
            </a:stretch>
          </p:blipFill>
          <p:spPr>
            <a:xfrm>
              <a:off x="460459" y="1472897"/>
              <a:ext cx="185452" cy="92830"/>
            </a:xfrm>
            <a:prstGeom prst="rect">
              <a:avLst/>
            </a:prstGeom>
          </p:spPr>
        </p:pic>
        <p:pic>
          <p:nvPicPr>
            <p:cNvPr id="489" name="object 489"/>
            <p:cNvPicPr/>
            <p:nvPr/>
          </p:nvPicPr>
          <p:blipFill>
            <a:blip r:embed="rId486" cstate="print"/>
            <a:stretch>
              <a:fillRect/>
            </a:stretch>
          </p:blipFill>
          <p:spPr>
            <a:xfrm>
              <a:off x="486952" y="1446374"/>
              <a:ext cx="251685" cy="66307"/>
            </a:xfrm>
            <a:prstGeom prst="rect">
              <a:avLst/>
            </a:prstGeom>
          </p:spPr>
        </p:pic>
        <p:pic>
          <p:nvPicPr>
            <p:cNvPr id="490" name="object 490"/>
            <p:cNvPicPr/>
            <p:nvPr/>
          </p:nvPicPr>
          <p:blipFill>
            <a:blip r:embed="rId487" cstate="print"/>
            <a:stretch>
              <a:fillRect/>
            </a:stretch>
          </p:blipFill>
          <p:spPr>
            <a:xfrm>
              <a:off x="513445" y="1419851"/>
              <a:ext cx="172206" cy="66307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488" cstate="print"/>
            <a:stretch>
              <a:fillRect/>
            </a:stretch>
          </p:blipFill>
          <p:spPr>
            <a:xfrm>
              <a:off x="526692" y="1380067"/>
              <a:ext cx="211946" cy="66307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489" cstate="print"/>
            <a:stretch>
              <a:fillRect/>
            </a:stretch>
          </p:blipFill>
          <p:spPr>
            <a:xfrm>
              <a:off x="1559951" y="1433113"/>
              <a:ext cx="132466" cy="251967"/>
            </a:xfrm>
            <a:prstGeom prst="rect">
              <a:avLst/>
            </a:prstGeom>
          </p:spPr>
        </p:pic>
        <p:pic>
          <p:nvPicPr>
            <p:cNvPr id="493" name="object 493"/>
            <p:cNvPicPr/>
            <p:nvPr/>
          </p:nvPicPr>
          <p:blipFill>
            <a:blip r:embed="rId490" cstate="print"/>
            <a:stretch>
              <a:fillRect/>
            </a:stretch>
          </p:blipFill>
          <p:spPr>
            <a:xfrm>
              <a:off x="1679171" y="518073"/>
              <a:ext cx="291425" cy="676333"/>
            </a:xfrm>
            <a:prstGeom prst="rect">
              <a:avLst/>
            </a:prstGeom>
          </p:spPr>
        </p:pic>
        <p:pic>
          <p:nvPicPr>
            <p:cNvPr id="494" name="object 494"/>
            <p:cNvPicPr/>
            <p:nvPr/>
          </p:nvPicPr>
          <p:blipFill>
            <a:blip r:embed="rId491" cstate="print"/>
            <a:stretch>
              <a:fillRect/>
            </a:stretch>
          </p:blipFill>
          <p:spPr>
            <a:xfrm>
              <a:off x="1626184" y="1207668"/>
              <a:ext cx="92726" cy="251967"/>
            </a:xfrm>
            <a:prstGeom prst="rect">
              <a:avLst/>
            </a:prstGeom>
          </p:spPr>
        </p:pic>
        <p:pic>
          <p:nvPicPr>
            <p:cNvPr id="495" name="object 495"/>
            <p:cNvPicPr/>
            <p:nvPr/>
          </p:nvPicPr>
          <p:blipFill>
            <a:blip r:embed="rId492" cstate="print"/>
            <a:stretch>
              <a:fillRect/>
            </a:stretch>
          </p:blipFill>
          <p:spPr>
            <a:xfrm>
              <a:off x="1546704" y="1154622"/>
              <a:ext cx="132466" cy="225444"/>
            </a:xfrm>
            <a:prstGeom prst="rect">
              <a:avLst/>
            </a:prstGeom>
          </p:spPr>
        </p:pic>
        <p:pic>
          <p:nvPicPr>
            <p:cNvPr id="496" name="object 496"/>
            <p:cNvPicPr/>
            <p:nvPr/>
          </p:nvPicPr>
          <p:blipFill>
            <a:blip r:embed="rId493" cstate="print"/>
            <a:stretch>
              <a:fillRect/>
            </a:stretch>
          </p:blipFill>
          <p:spPr>
            <a:xfrm>
              <a:off x="1718911" y="531334"/>
              <a:ext cx="225192" cy="583503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494" cstate="print"/>
            <a:stretch>
              <a:fillRect/>
            </a:stretch>
          </p:blipFill>
          <p:spPr>
            <a:xfrm>
              <a:off x="1745404" y="544596"/>
              <a:ext cx="158959" cy="503934"/>
            </a:xfrm>
            <a:prstGeom prst="rect">
              <a:avLst/>
            </a:prstGeom>
          </p:spPr>
        </p:pic>
        <p:pic>
          <p:nvPicPr>
            <p:cNvPr id="498" name="object 498"/>
            <p:cNvPicPr/>
            <p:nvPr/>
          </p:nvPicPr>
          <p:blipFill>
            <a:blip r:embed="rId495" cstate="print"/>
            <a:stretch>
              <a:fillRect/>
            </a:stretch>
          </p:blipFill>
          <p:spPr>
            <a:xfrm>
              <a:off x="1679171" y="544596"/>
              <a:ext cx="198699" cy="530457"/>
            </a:xfrm>
            <a:prstGeom prst="rect">
              <a:avLst/>
            </a:prstGeom>
          </p:spPr>
        </p:pic>
        <p:pic>
          <p:nvPicPr>
            <p:cNvPr id="499" name="object 499"/>
            <p:cNvPicPr/>
            <p:nvPr/>
          </p:nvPicPr>
          <p:blipFill>
            <a:blip r:embed="rId496" cstate="print"/>
            <a:stretch>
              <a:fillRect/>
            </a:stretch>
          </p:blipFill>
          <p:spPr>
            <a:xfrm>
              <a:off x="1692417" y="557857"/>
              <a:ext cx="145712" cy="424366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497" cstate="print"/>
            <a:stretch>
              <a:fillRect/>
            </a:stretch>
          </p:blipFill>
          <p:spPr>
            <a:xfrm>
              <a:off x="1652677" y="584380"/>
              <a:ext cx="105973" cy="251967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498" cstate="print"/>
            <a:stretch>
              <a:fillRect/>
            </a:stretch>
          </p:blipFill>
          <p:spPr>
            <a:xfrm>
              <a:off x="1612937" y="624164"/>
              <a:ext cx="119219" cy="238706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499" cstate="print"/>
            <a:stretch>
              <a:fillRect/>
            </a:stretch>
          </p:blipFill>
          <p:spPr>
            <a:xfrm>
              <a:off x="1573198" y="610903"/>
              <a:ext cx="66233" cy="145875"/>
            </a:xfrm>
            <a:prstGeom prst="rect">
              <a:avLst/>
            </a:prstGeom>
          </p:spPr>
        </p:pic>
        <p:pic>
          <p:nvPicPr>
            <p:cNvPr id="503" name="object 503"/>
            <p:cNvPicPr/>
            <p:nvPr/>
          </p:nvPicPr>
          <p:blipFill>
            <a:blip r:embed="rId500" cstate="print"/>
            <a:stretch>
              <a:fillRect/>
            </a:stretch>
          </p:blipFill>
          <p:spPr>
            <a:xfrm>
              <a:off x="1546704" y="597641"/>
              <a:ext cx="66233" cy="291751"/>
            </a:xfrm>
            <a:prstGeom prst="rect">
              <a:avLst/>
            </a:prstGeom>
          </p:spPr>
        </p:pic>
        <p:pic>
          <p:nvPicPr>
            <p:cNvPr id="504" name="object 504"/>
            <p:cNvPicPr/>
            <p:nvPr/>
          </p:nvPicPr>
          <p:blipFill>
            <a:blip r:embed="rId501" cstate="print"/>
            <a:stretch>
              <a:fillRect/>
            </a:stretch>
          </p:blipFill>
          <p:spPr>
            <a:xfrm>
              <a:off x="1506964" y="610903"/>
              <a:ext cx="66233" cy="172398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502" cstate="print"/>
            <a:stretch>
              <a:fillRect/>
            </a:stretch>
          </p:blipFill>
          <p:spPr>
            <a:xfrm>
              <a:off x="1467225" y="610903"/>
              <a:ext cx="79479" cy="278490"/>
            </a:xfrm>
            <a:prstGeom prst="rect">
              <a:avLst/>
            </a:prstGeom>
          </p:spPr>
        </p:pic>
        <p:pic>
          <p:nvPicPr>
            <p:cNvPr id="506" name="object 506"/>
            <p:cNvPicPr/>
            <p:nvPr/>
          </p:nvPicPr>
          <p:blipFill>
            <a:blip r:embed="rId503" cstate="print"/>
            <a:stretch>
              <a:fillRect/>
            </a:stretch>
          </p:blipFill>
          <p:spPr>
            <a:xfrm>
              <a:off x="1427485" y="624164"/>
              <a:ext cx="92726" cy="145875"/>
            </a:xfrm>
            <a:prstGeom prst="rect">
              <a:avLst/>
            </a:prstGeom>
          </p:spPr>
        </p:pic>
        <p:pic>
          <p:nvPicPr>
            <p:cNvPr id="507" name="object 507"/>
            <p:cNvPicPr/>
            <p:nvPr/>
          </p:nvPicPr>
          <p:blipFill>
            <a:blip r:embed="rId504" cstate="print"/>
            <a:stretch>
              <a:fillRect/>
            </a:stretch>
          </p:blipFill>
          <p:spPr>
            <a:xfrm>
              <a:off x="1361229" y="862870"/>
              <a:ext cx="291425" cy="729379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505" cstate="print"/>
            <a:stretch>
              <a:fillRect/>
            </a:stretch>
          </p:blipFill>
          <p:spPr>
            <a:xfrm>
              <a:off x="1400991" y="955700"/>
              <a:ext cx="211946" cy="543719"/>
            </a:xfrm>
            <a:prstGeom prst="rect">
              <a:avLst/>
            </a:prstGeom>
          </p:spPr>
        </p:pic>
        <p:pic>
          <p:nvPicPr>
            <p:cNvPr id="509" name="object 509"/>
            <p:cNvPicPr/>
            <p:nvPr/>
          </p:nvPicPr>
          <p:blipFill>
            <a:blip r:embed="rId506" cstate="print"/>
            <a:stretch>
              <a:fillRect/>
            </a:stretch>
          </p:blipFill>
          <p:spPr>
            <a:xfrm>
              <a:off x="1427485" y="1008746"/>
              <a:ext cx="185452" cy="543719"/>
            </a:xfrm>
            <a:prstGeom prst="rect">
              <a:avLst/>
            </a:prstGeom>
          </p:spPr>
        </p:pic>
        <p:pic>
          <p:nvPicPr>
            <p:cNvPr id="510" name="object 510"/>
            <p:cNvPicPr/>
            <p:nvPr/>
          </p:nvPicPr>
          <p:blipFill>
            <a:blip r:embed="rId507" cstate="print"/>
            <a:stretch>
              <a:fillRect/>
            </a:stretch>
          </p:blipFill>
          <p:spPr>
            <a:xfrm>
              <a:off x="1467225" y="982223"/>
              <a:ext cx="185452" cy="477412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508" cstate="print"/>
            <a:stretch>
              <a:fillRect/>
            </a:stretch>
          </p:blipFill>
          <p:spPr>
            <a:xfrm>
              <a:off x="1506964" y="1088315"/>
              <a:ext cx="119219" cy="384581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509" cstate="print"/>
            <a:stretch>
              <a:fillRect/>
            </a:stretch>
          </p:blipFill>
          <p:spPr>
            <a:xfrm>
              <a:off x="1281750" y="1273975"/>
              <a:ext cx="66233" cy="278490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510" cstate="print"/>
            <a:stretch>
              <a:fillRect/>
            </a:stretch>
          </p:blipFill>
          <p:spPr>
            <a:xfrm>
              <a:off x="1228763" y="1234191"/>
              <a:ext cx="105973" cy="331536"/>
            </a:xfrm>
            <a:prstGeom prst="rect">
              <a:avLst/>
            </a:prstGeom>
          </p:spPr>
        </p:pic>
        <p:pic>
          <p:nvPicPr>
            <p:cNvPr id="514" name="object 514"/>
            <p:cNvPicPr/>
            <p:nvPr/>
          </p:nvPicPr>
          <p:blipFill>
            <a:blip r:embed="rId511" cstate="print"/>
            <a:stretch>
              <a:fillRect/>
            </a:stretch>
          </p:blipFill>
          <p:spPr>
            <a:xfrm>
              <a:off x="1175777" y="1207668"/>
              <a:ext cx="132466" cy="397843"/>
            </a:xfrm>
            <a:prstGeom prst="rect">
              <a:avLst/>
            </a:prstGeom>
          </p:spPr>
        </p:pic>
        <p:pic>
          <p:nvPicPr>
            <p:cNvPr id="515" name="object 515"/>
            <p:cNvPicPr/>
            <p:nvPr/>
          </p:nvPicPr>
          <p:blipFill>
            <a:blip r:embed="rId512" cstate="print"/>
            <a:stretch>
              <a:fillRect/>
            </a:stretch>
          </p:blipFill>
          <p:spPr>
            <a:xfrm>
              <a:off x="1122790" y="650687"/>
              <a:ext cx="344412" cy="610026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513" cstate="print"/>
            <a:stretch>
              <a:fillRect/>
            </a:stretch>
          </p:blipFill>
          <p:spPr>
            <a:xfrm>
              <a:off x="1069804" y="663949"/>
              <a:ext cx="357659" cy="623288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514" cstate="print"/>
            <a:stretch>
              <a:fillRect/>
            </a:stretch>
          </p:blipFill>
          <p:spPr>
            <a:xfrm>
              <a:off x="1162530" y="690471"/>
              <a:ext cx="211946" cy="450889"/>
            </a:xfrm>
            <a:prstGeom prst="rect">
              <a:avLst/>
            </a:prstGeom>
          </p:spPr>
        </p:pic>
        <p:pic>
          <p:nvPicPr>
            <p:cNvPr id="518" name="object 518"/>
            <p:cNvPicPr/>
            <p:nvPr/>
          </p:nvPicPr>
          <p:blipFill>
            <a:blip r:embed="rId515" cstate="print"/>
            <a:stretch>
              <a:fillRect/>
            </a:stretch>
          </p:blipFill>
          <p:spPr>
            <a:xfrm>
              <a:off x="1056557" y="716994"/>
              <a:ext cx="291425" cy="490673"/>
            </a:xfrm>
            <a:prstGeom prst="rect">
              <a:avLst/>
            </a:prstGeom>
          </p:spPr>
        </p:pic>
        <p:pic>
          <p:nvPicPr>
            <p:cNvPr id="519" name="object 519"/>
            <p:cNvPicPr/>
            <p:nvPr/>
          </p:nvPicPr>
          <p:blipFill>
            <a:blip r:embed="rId516" cstate="print"/>
            <a:stretch>
              <a:fillRect/>
            </a:stretch>
          </p:blipFill>
          <p:spPr>
            <a:xfrm>
              <a:off x="1109543" y="703733"/>
              <a:ext cx="185452" cy="397843"/>
            </a:xfrm>
            <a:prstGeom prst="rect">
              <a:avLst/>
            </a:prstGeom>
          </p:spPr>
        </p:pic>
        <p:pic>
          <p:nvPicPr>
            <p:cNvPr id="520" name="object 520"/>
            <p:cNvPicPr/>
            <p:nvPr/>
          </p:nvPicPr>
          <p:blipFill>
            <a:blip r:embed="rId517" cstate="print"/>
            <a:stretch>
              <a:fillRect/>
            </a:stretch>
          </p:blipFill>
          <p:spPr>
            <a:xfrm>
              <a:off x="1056557" y="690471"/>
              <a:ext cx="211946" cy="424366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518" cstate="print"/>
            <a:stretch>
              <a:fillRect/>
            </a:stretch>
          </p:blipFill>
          <p:spPr>
            <a:xfrm>
              <a:off x="1096297" y="716994"/>
              <a:ext cx="145712" cy="331536"/>
            </a:xfrm>
            <a:prstGeom prst="rect">
              <a:avLst/>
            </a:prstGeom>
          </p:spPr>
        </p:pic>
        <p:pic>
          <p:nvPicPr>
            <p:cNvPr id="522" name="object 522"/>
            <p:cNvPicPr/>
            <p:nvPr/>
          </p:nvPicPr>
          <p:blipFill>
            <a:blip r:embed="rId519" cstate="print"/>
            <a:stretch>
              <a:fillRect/>
            </a:stretch>
          </p:blipFill>
          <p:spPr>
            <a:xfrm>
              <a:off x="1122790" y="716994"/>
              <a:ext cx="92726" cy="278490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520" cstate="print"/>
            <a:stretch>
              <a:fillRect/>
            </a:stretch>
          </p:blipFill>
          <p:spPr>
            <a:xfrm>
              <a:off x="1056557" y="743517"/>
              <a:ext cx="119219" cy="265228"/>
            </a:xfrm>
            <a:prstGeom prst="rect">
              <a:avLst/>
            </a:prstGeom>
          </p:spPr>
        </p:pic>
        <p:pic>
          <p:nvPicPr>
            <p:cNvPr id="524" name="object 524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1016817" y="823086"/>
              <a:ext cx="66233" cy="437627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522" cstate="print"/>
            <a:stretch>
              <a:fillRect/>
            </a:stretch>
          </p:blipFill>
          <p:spPr>
            <a:xfrm>
              <a:off x="977077" y="836347"/>
              <a:ext cx="66233" cy="291751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523" cstate="print"/>
            <a:stretch>
              <a:fillRect/>
            </a:stretch>
          </p:blipFill>
          <p:spPr>
            <a:xfrm>
              <a:off x="937337" y="876132"/>
              <a:ext cx="79479" cy="278490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924091" y="1234191"/>
              <a:ext cx="145712" cy="212183"/>
            </a:xfrm>
            <a:prstGeom prst="rect">
              <a:avLst/>
            </a:prstGeom>
          </p:spPr>
        </p:pic>
        <p:pic>
          <p:nvPicPr>
            <p:cNvPr id="528" name="object 528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897597" y="929177"/>
              <a:ext cx="92726" cy="159137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672405" y="1008746"/>
              <a:ext cx="238439" cy="172398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527" cstate="print"/>
            <a:stretch>
              <a:fillRect/>
            </a:stretch>
          </p:blipFill>
          <p:spPr>
            <a:xfrm>
              <a:off x="619418" y="1061792"/>
              <a:ext cx="291425" cy="185660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619418" y="1101576"/>
              <a:ext cx="331165" cy="185660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529" cstate="print"/>
            <a:stretch>
              <a:fillRect/>
            </a:stretch>
          </p:blipFill>
          <p:spPr>
            <a:xfrm>
              <a:off x="619418" y="1141361"/>
              <a:ext cx="291425" cy="198921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592925" y="1181145"/>
              <a:ext cx="344412" cy="185660"/>
            </a:xfrm>
            <a:prstGeom prst="rect">
              <a:avLst/>
            </a:prstGeom>
          </p:spPr>
        </p:pic>
        <p:pic>
          <p:nvPicPr>
            <p:cNvPr id="534" name="object 534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2142744" y="173736"/>
              <a:ext cx="207263" cy="205740"/>
            </a:xfrm>
            <a:prstGeom prst="rect">
              <a:avLst/>
            </a:prstGeom>
          </p:spPr>
        </p:pic>
        <p:pic>
          <p:nvPicPr>
            <p:cNvPr id="535" name="object 535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3243072" y="489204"/>
              <a:ext cx="207263" cy="205739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4101084" y="1543811"/>
              <a:ext cx="205739" cy="205739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4143755" y="2563367"/>
              <a:ext cx="207263" cy="205739"/>
            </a:xfrm>
            <a:prstGeom prst="rect">
              <a:avLst/>
            </a:prstGeom>
          </p:spPr>
        </p:pic>
        <p:pic>
          <p:nvPicPr>
            <p:cNvPr id="538" name="object 538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4698491" y="3319271"/>
              <a:ext cx="207263" cy="207263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4155947" y="4829555"/>
              <a:ext cx="207263" cy="207263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2729483" y="5812535"/>
              <a:ext cx="205739" cy="207263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532" cstate="print"/>
            <a:stretch>
              <a:fillRect/>
            </a:stretch>
          </p:blipFill>
          <p:spPr>
            <a:xfrm>
              <a:off x="2420111" y="242315"/>
              <a:ext cx="144780" cy="143255"/>
            </a:xfrm>
            <a:prstGeom prst="rect">
              <a:avLst/>
            </a:prstGeom>
          </p:spPr>
        </p:pic>
        <p:pic>
          <p:nvPicPr>
            <p:cNvPr id="542" name="object 542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2564892" y="6702551"/>
              <a:ext cx="207263" cy="155448"/>
            </a:xfrm>
            <a:prstGeom prst="rect">
              <a:avLst/>
            </a:prstGeom>
          </p:spPr>
        </p:pic>
        <p:pic>
          <p:nvPicPr>
            <p:cNvPr id="543" name="object 543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3837432" y="949452"/>
              <a:ext cx="144779" cy="144779"/>
            </a:xfrm>
            <a:prstGeom prst="rect">
              <a:avLst/>
            </a:prstGeom>
          </p:spPr>
        </p:pic>
        <p:pic>
          <p:nvPicPr>
            <p:cNvPr id="544" name="object 544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4198620" y="2084832"/>
              <a:ext cx="144779" cy="143255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4489703" y="3002279"/>
              <a:ext cx="144779" cy="143255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4418076" y="3727703"/>
              <a:ext cx="143255" cy="144780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4235196" y="4460747"/>
              <a:ext cx="144779" cy="144780"/>
            </a:xfrm>
            <a:prstGeom prst="rect">
              <a:avLst/>
            </a:prstGeom>
          </p:spPr>
        </p:pic>
        <p:pic>
          <p:nvPicPr>
            <p:cNvPr id="548" name="object 548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3351276" y="5134355"/>
              <a:ext cx="144779" cy="144780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2894076" y="5408676"/>
              <a:ext cx="99060" cy="99059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4247388" y="4674109"/>
              <a:ext cx="99059" cy="97534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4474464" y="4014217"/>
              <a:ext cx="99059" cy="97534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4207764" y="2380488"/>
              <a:ext cx="97534" cy="99059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3904488" y="2365248"/>
              <a:ext cx="99060" cy="99060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3659123" y="1533144"/>
              <a:ext cx="99060" cy="99060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1677923" y="406908"/>
              <a:ext cx="97536" cy="99060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3893820" y="3823717"/>
              <a:ext cx="99059" cy="97534"/>
            </a:xfrm>
            <a:prstGeom prst="rect">
              <a:avLst/>
            </a:prstGeom>
          </p:spPr>
        </p:pic>
        <p:pic>
          <p:nvPicPr>
            <p:cNvPr id="557" name="object 557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3325367" y="4506467"/>
              <a:ext cx="99060" cy="99060"/>
            </a:xfrm>
            <a:prstGeom prst="rect">
              <a:avLst/>
            </a:prstGeom>
          </p:spPr>
        </p:pic>
        <p:pic>
          <p:nvPicPr>
            <p:cNvPr id="558" name="object 558"/>
            <p:cNvPicPr/>
            <p:nvPr/>
          </p:nvPicPr>
          <p:blipFill>
            <a:blip r:embed="rId537" cstate="print"/>
            <a:stretch>
              <a:fillRect/>
            </a:stretch>
          </p:blipFill>
          <p:spPr>
            <a:xfrm>
              <a:off x="2875788" y="3535679"/>
              <a:ext cx="469391" cy="467868"/>
            </a:xfrm>
            <a:prstGeom prst="rect">
              <a:avLst/>
            </a:prstGeom>
          </p:spPr>
        </p:pic>
        <p:pic>
          <p:nvPicPr>
            <p:cNvPr id="559" name="object 559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2590800" y="1575816"/>
              <a:ext cx="207263" cy="205739"/>
            </a:xfrm>
            <a:prstGeom prst="rect">
              <a:avLst/>
            </a:prstGeom>
          </p:spPr>
        </p:pic>
        <p:pic>
          <p:nvPicPr>
            <p:cNvPr id="560" name="object 560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3229355" y="2682239"/>
              <a:ext cx="207264" cy="207263"/>
            </a:xfrm>
            <a:prstGeom prst="rect">
              <a:avLst/>
            </a:prstGeom>
          </p:spPr>
        </p:pic>
        <p:pic>
          <p:nvPicPr>
            <p:cNvPr id="561" name="object 561"/>
            <p:cNvPicPr/>
            <p:nvPr/>
          </p:nvPicPr>
          <p:blipFill>
            <a:blip r:embed="rId538" cstate="print"/>
            <a:stretch>
              <a:fillRect/>
            </a:stretch>
          </p:blipFill>
          <p:spPr>
            <a:xfrm>
              <a:off x="3930396" y="4625341"/>
              <a:ext cx="64006" cy="64006"/>
            </a:xfrm>
            <a:prstGeom prst="rect">
              <a:avLst/>
            </a:prstGeom>
          </p:spPr>
        </p:pic>
        <p:pic>
          <p:nvPicPr>
            <p:cNvPr id="562" name="object 562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3768852" y="4169664"/>
              <a:ext cx="143255" cy="144780"/>
            </a:xfrm>
            <a:prstGeom prst="rect">
              <a:avLst/>
            </a:prstGeom>
          </p:spPr>
        </p:pic>
        <p:pic>
          <p:nvPicPr>
            <p:cNvPr id="563" name="object 563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2127504" y="3823715"/>
              <a:ext cx="144780" cy="144780"/>
            </a:xfrm>
            <a:prstGeom prst="rect">
              <a:avLst/>
            </a:prstGeom>
          </p:spPr>
        </p:pic>
        <p:pic>
          <p:nvPicPr>
            <p:cNvPr id="564" name="object 564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2540507" y="3188209"/>
              <a:ext cx="99060" cy="97534"/>
            </a:xfrm>
            <a:prstGeom prst="rect">
              <a:avLst/>
            </a:prstGeom>
          </p:spPr>
        </p:pic>
        <p:pic>
          <p:nvPicPr>
            <p:cNvPr id="565" name="object 565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662940" y="3910584"/>
              <a:ext cx="144779" cy="143256"/>
            </a:xfrm>
            <a:prstGeom prst="rect">
              <a:avLst/>
            </a:prstGeom>
          </p:spPr>
        </p:pic>
        <p:sp>
          <p:nvSpPr>
            <p:cNvPr id="566" name="object 566"/>
            <p:cNvSpPr/>
            <p:nvPr/>
          </p:nvSpPr>
          <p:spPr>
            <a:xfrm>
              <a:off x="2261616" y="284988"/>
              <a:ext cx="2560320" cy="3853815"/>
            </a:xfrm>
            <a:custGeom>
              <a:avLst/>
              <a:gdLst/>
              <a:ahLst/>
              <a:cxnLst/>
              <a:rect l="l" t="t" r="r" b="b"/>
              <a:pathLst>
                <a:path w="2560320" h="3853815">
                  <a:moveTo>
                    <a:pt x="0" y="0"/>
                  </a:moveTo>
                  <a:lnTo>
                    <a:pt x="215645" y="18160"/>
                  </a:lnTo>
                </a:path>
                <a:path w="2560320" h="3853815">
                  <a:moveTo>
                    <a:pt x="240791" y="30479"/>
                  </a:moveTo>
                  <a:lnTo>
                    <a:pt x="1083436" y="307720"/>
                  </a:lnTo>
                </a:path>
                <a:path w="2560320" h="3853815">
                  <a:moveTo>
                    <a:pt x="1097280" y="316991"/>
                  </a:moveTo>
                  <a:lnTo>
                    <a:pt x="1635506" y="726566"/>
                  </a:lnTo>
                </a:path>
                <a:path w="2560320" h="3853815">
                  <a:moveTo>
                    <a:pt x="1639823" y="731519"/>
                  </a:moveTo>
                  <a:lnTo>
                    <a:pt x="1937511" y="1355343"/>
                  </a:lnTo>
                </a:path>
                <a:path w="2560320" h="3853815">
                  <a:moveTo>
                    <a:pt x="1933956" y="1350263"/>
                  </a:moveTo>
                  <a:lnTo>
                    <a:pt x="2007743" y="1869312"/>
                  </a:lnTo>
                </a:path>
                <a:path w="2560320" h="3853815">
                  <a:moveTo>
                    <a:pt x="2007743" y="1868423"/>
                  </a:moveTo>
                  <a:lnTo>
                    <a:pt x="1993392" y="2149474"/>
                  </a:lnTo>
                </a:path>
                <a:path w="2560320" h="3853815">
                  <a:moveTo>
                    <a:pt x="1992375" y="2148839"/>
                  </a:moveTo>
                  <a:lnTo>
                    <a:pt x="1978151" y="2389377"/>
                  </a:lnTo>
                </a:path>
                <a:path w="2560320" h="3853815">
                  <a:moveTo>
                    <a:pt x="1985771" y="2389631"/>
                  </a:moveTo>
                  <a:lnTo>
                    <a:pt x="2290572" y="2789681"/>
                  </a:lnTo>
                </a:path>
                <a:path w="2560320" h="3853815">
                  <a:moveTo>
                    <a:pt x="2293620" y="2787395"/>
                  </a:moveTo>
                  <a:lnTo>
                    <a:pt x="2560320" y="3151758"/>
                  </a:lnTo>
                </a:path>
                <a:path w="2560320" h="3853815">
                  <a:moveTo>
                    <a:pt x="2557398" y="3156203"/>
                  </a:moveTo>
                  <a:lnTo>
                    <a:pt x="2231135" y="3508629"/>
                  </a:lnTo>
                </a:path>
                <a:path w="2560320" h="3853815">
                  <a:moveTo>
                    <a:pt x="2228087" y="3506723"/>
                  </a:moveTo>
                  <a:lnTo>
                    <a:pt x="2263774" y="3778122"/>
                  </a:lnTo>
                </a:path>
                <a:path w="2560320" h="3853815">
                  <a:moveTo>
                    <a:pt x="2264918" y="3770375"/>
                  </a:moveTo>
                  <a:lnTo>
                    <a:pt x="2069592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7" name="object 567"/>
            <p:cNvPicPr/>
            <p:nvPr/>
          </p:nvPicPr>
          <p:blipFill>
            <a:blip r:embed="rId538" cstate="print"/>
            <a:stretch>
              <a:fillRect/>
            </a:stretch>
          </p:blipFill>
          <p:spPr>
            <a:xfrm>
              <a:off x="4293108" y="4104133"/>
              <a:ext cx="64006" cy="64006"/>
            </a:xfrm>
            <a:prstGeom prst="rect">
              <a:avLst/>
            </a:prstGeom>
          </p:spPr>
        </p:pic>
        <p:pic>
          <p:nvPicPr>
            <p:cNvPr id="568" name="object 568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4367784" y="4250435"/>
              <a:ext cx="99060" cy="99060"/>
            </a:xfrm>
            <a:prstGeom prst="rect">
              <a:avLst/>
            </a:prstGeom>
          </p:spPr>
        </p:pic>
        <p:sp>
          <p:nvSpPr>
            <p:cNvPr id="569" name="object 569"/>
            <p:cNvSpPr/>
            <p:nvPr/>
          </p:nvSpPr>
          <p:spPr>
            <a:xfrm>
              <a:off x="3113532" y="4139184"/>
              <a:ext cx="1305560" cy="1144905"/>
            </a:xfrm>
            <a:custGeom>
              <a:avLst/>
              <a:gdLst/>
              <a:ahLst/>
              <a:cxnLst/>
              <a:rect l="l" t="t" r="r" b="b"/>
              <a:pathLst>
                <a:path w="1305560" h="1144904">
                  <a:moveTo>
                    <a:pt x="1305559" y="166624"/>
                  </a:moveTo>
                  <a:lnTo>
                    <a:pt x="1222247" y="0"/>
                  </a:lnTo>
                </a:path>
                <a:path w="1305560" h="1144904">
                  <a:moveTo>
                    <a:pt x="1185671" y="396748"/>
                  </a:moveTo>
                  <a:lnTo>
                    <a:pt x="1302384" y="153924"/>
                  </a:lnTo>
                </a:path>
                <a:path w="1305560" h="1144904">
                  <a:moveTo>
                    <a:pt x="1184147" y="575691"/>
                  </a:moveTo>
                  <a:lnTo>
                    <a:pt x="1191259" y="394716"/>
                  </a:lnTo>
                </a:path>
                <a:path w="1305560" h="1144904">
                  <a:moveTo>
                    <a:pt x="1146047" y="799465"/>
                  </a:moveTo>
                  <a:lnTo>
                    <a:pt x="1186560" y="585216"/>
                  </a:lnTo>
                </a:path>
                <a:path w="1305560" h="1144904">
                  <a:moveTo>
                    <a:pt x="312419" y="1068070"/>
                  </a:moveTo>
                  <a:lnTo>
                    <a:pt x="1145920" y="806196"/>
                  </a:lnTo>
                </a:path>
                <a:path w="1305560" h="1144904">
                  <a:moveTo>
                    <a:pt x="0" y="1144524"/>
                  </a:moveTo>
                  <a:lnTo>
                    <a:pt x="311912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0" name="object 570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3061716" y="5239513"/>
              <a:ext cx="97534" cy="97534"/>
            </a:xfrm>
            <a:prstGeom prst="rect">
              <a:avLst/>
            </a:prstGeom>
          </p:spPr>
        </p:pic>
        <p:sp>
          <p:nvSpPr>
            <p:cNvPr id="571" name="object 571"/>
            <p:cNvSpPr/>
            <p:nvPr/>
          </p:nvSpPr>
          <p:spPr>
            <a:xfrm>
              <a:off x="2668523" y="5286755"/>
              <a:ext cx="450850" cy="1505585"/>
            </a:xfrm>
            <a:custGeom>
              <a:avLst/>
              <a:gdLst/>
              <a:ahLst/>
              <a:cxnLst/>
              <a:rect l="l" t="t" r="r" b="b"/>
              <a:pathLst>
                <a:path w="450850" h="1505584">
                  <a:moveTo>
                    <a:pt x="278892" y="166624"/>
                  </a:moveTo>
                  <a:lnTo>
                    <a:pt x="450342" y="0"/>
                  </a:lnTo>
                </a:path>
                <a:path w="450850" h="1505584">
                  <a:moveTo>
                    <a:pt x="160019" y="630453"/>
                  </a:moveTo>
                  <a:lnTo>
                    <a:pt x="279145" y="166116"/>
                  </a:lnTo>
                </a:path>
                <a:path w="450850" h="1505584">
                  <a:moveTo>
                    <a:pt x="0" y="1505045"/>
                  </a:moveTo>
                  <a:lnTo>
                    <a:pt x="159512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835908" y="4139184"/>
              <a:ext cx="585470" cy="523875"/>
            </a:xfrm>
            <a:custGeom>
              <a:avLst/>
              <a:gdLst/>
              <a:ahLst/>
              <a:cxnLst/>
              <a:rect l="l" t="t" r="r" b="b"/>
              <a:pathLst>
                <a:path w="585470" h="523875">
                  <a:moveTo>
                    <a:pt x="519049" y="0"/>
                  </a:moveTo>
                  <a:lnTo>
                    <a:pt x="0" y="104775"/>
                  </a:lnTo>
                </a:path>
                <a:path w="585470" h="523875">
                  <a:moveTo>
                    <a:pt x="585088" y="156972"/>
                  </a:moveTo>
                  <a:lnTo>
                    <a:pt x="132587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378708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419" y="0"/>
                  </a:moveTo>
                  <a:lnTo>
                    <a:pt x="466343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939540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326" y="275463"/>
                  </a:moveTo>
                  <a:lnTo>
                    <a:pt x="0" y="94487"/>
                  </a:lnTo>
                </a:path>
                <a:path w="576579" h="1165860">
                  <a:moveTo>
                    <a:pt x="563245" y="0"/>
                  </a:moveTo>
                  <a:lnTo>
                    <a:pt x="6096" y="90550"/>
                  </a:lnTo>
                </a:path>
                <a:path w="576579" h="1165860">
                  <a:moveTo>
                    <a:pt x="15239" y="870204"/>
                  </a:moveTo>
                  <a:lnTo>
                    <a:pt x="320039" y="1165479"/>
                  </a:lnTo>
                </a:path>
                <a:path w="576579" h="1165860">
                  <a:moveTo>
                    <a:pt x="15239" y="865632"/>
                  </a:moveTo>
                  <a:lnTo>
                    <a:pt x="362838" y="932307"/>
                  </a:lnTo>
                </a:path>
                <a:path w="576579" h="1165860">
                  <a:moveTo>
                    <a:pt x="19812" y="870712"/>
                  </a:moveTo>
                  <a:lnTo>
                    <a:pt x="367538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116579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6" y="1353312"/>
                  </a:moveTo>
                  <a:lnTo>
                    <a:pt x="862330" y="1458087"/>
                  </a:lnTo>
                </a:path>
                <a:path w="862329" h="1458595">
                  <a:moveTo>
                    <a:pt x="728471" y="1028700"/>
                  </a:moveTo>
                  <a:lnTo>
                    <a:pt x="838072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49" y="1047495"/>
                  </a:lnTo>
                </a:path>
                <a:path w="862329" h="1458595">
                  <a:moveTo>
                    <a:pt x="790956" y="0"/>
                  </a:moveTo>
                  <a:lnTo>
                    <a:pt x="824230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336035" y="2420111"/>
              <a:ext cx="1485265" cy="1384935"/>
            </a:xfrm>
            <a:custGeom>
              <a:avLst/>
              <a:gdLst/>
              <a:ahLst/>
              <a:cxnLst/>
              <a:rect l="l" t="t" r="r" b="b"/>
              <a:pathLst>
                <a:path w="1485264" h="1384935">
                  <a:moveTo>
                    <a:pt x="580643" y="789432"/>
                  </a:moveTo>
                  <a:lnTo>
                    <a:pt x="1161668" y="1384808"/>
                  </a:lnTo>
                </a:path>
                <a:path w="1485264" h="1384935">
                  <a:moveTo>
                    <a:pt x="556260" y="780288"/>
                  </a:moveTo>
                  <a:lnTo>
                    <a:pt x="1485011" y="1023238"/>
                  </a:lnTo>
                </a:path>
                <a:path w="1485264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5264" h="1384935">
                  <a:moveTo>
                    <a:pt x="4572" y="370332"/>
                  </a:moveTo>
                  <a:lnTo>
                    <a:pt x="923798" y="256032"/>
                  </a:lnTo>
                </a:path>
                <a:path w="1485264" h="1384935">
                  <a:moveTo>
                    <a:pt x="618743" y="0"/>
                  </a:moveTo>
                  <a:lnTo>
                    <a:pt x="899667" y="262000"/>
                  </a:lnTo>
                </a:path>
                <a:path w="1485264" h="1384935">
                  <a:moveTo>
                    <a:pt x="618743" y="0"/>
                  </a:moveTo>
                  <a:lnTo>
                    <a:pt x="923543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959352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697479" y="600455"/>
              <a:ext cx="1504315" cy="1082040"/>
            </a:xfrm>
            <a:custGeom>
              <a:avLst/>
              <a:gdLst/>
              <a:ahLst/>
              <a:cxnLst/>
              <a:rect l="l" t="t" r="r" b="b"/>
              <a:pathLst>
                <a:path w="1504314" h="1082039">
                  <a:moveTo>
                    <a:pt x="542544" y="543052"/>
                  </a:moveTo>
                  <a:lnTo>
                    <a:pt x="1218819" y="414528"/>
                  </a:lnTo>
                </a:path>
                <a:path w="1504314" h="1082039">
                  <a:moveTo>
                    <a:pt x="537971" y="538226"/>
                  </a:moveTo>
                  <a:lnTo>
                    <a:pt x="647572" y="0"/>
                  </a:lnTo>
                </a:path>
                <a:path w="1504314" h="1082039">
                  <a:moveTo>
                    <a:pt x="9143" y="1081532"/>
                  </a:moveTo>
                  <a:lnTo>
                    <a:pt x="542544" y="524256"/>
                  </a:lnTo>
                </a:path>
                <a:path w="1504314" h="1082039">
                  <a:moveTo>
                    <a:pt x="1008887" y="975360"/>
                  </a:moveTo>
                  <a:lnTo>
                    <a:pt x="1504187" y="1042035"/>
                  </a:lnTo>
                </a:path>
                <a:path w="1504314" h="1082039">
                  <a:moveTo>
                    <a:pt x="0" y="1081532"/>
                  </a:moveTo>
                  <a:lnTo>
                    <a:pt x="1023873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336035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240023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866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3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3" y="571500"/>
                  </a:moveTo>
                  <a:lnTo>
                    <a:pt x="1028318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2697479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8" y="7285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2682239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340608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801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2592323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4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739140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5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2197607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2197607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2202179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3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125723" y="4547615"/>
              <a:ext cx="300990" cy="738505"/>
            </a:xfrm>
            <a:custGeom>
              <a:avLst/>
              <a:gdLst/>
              <a:ahLst/>
              <a:cxnLst/>
              <a:rect l="l" t="t" r="r" b="b"/>
              <a:pathLst>
                <a:path w="300989" h="738504">
                  <a:moveTo>
                    <a:pt x="248412" y="0"/>
                  </a:moveTo>
                  <a:lnTo>
                    <a:pt x="300736" y="661923"/>
                  </a:lnTo>
                </a:path>
                <a:path w="300989" h="738504">
                  <a:moveTo>
                    <a:pt x="242824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2193035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80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735835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80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506979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80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497835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4" name="object 594"/>
            <p:cNvPicPr/>
            <p:nvPr/>
          </p:nvPicPr>
          <p:blipFill>
            <a:blip r:embed="rId539" cstate="print"/>
            <a:stretch>
              <a:fillRect/>
            </a:stretch>
          </p:blipFill>
          <p:spPr>
            <a:xfrm>
              <a:off x="3803903" y="3104388"/>
              <a:ext cx="207263" cy="207263"/>
            </a:xfrm>
            <a:prstGeom prst="rect">
              <a:avLst/>
            </a:prstGeom>
          </p:spPr>
        </p:pic>
        <p:sp>
          <p:nvSpPr>
            <p:cNvPr id="595" name="object 595"/>
            <p:cNvSpPr/>
            <p:nvPr/>
          </p:nvSpPr>
          <p:spPr>
            <a:xfrm>
              <a:off x="3907535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6" name="object 596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1586483" y="2785872"/>
              <a:ext cx="144779" cy="144779"/>
            </a:xfrm>
            <a:prstGeom prst="rect">
              <a:avLst/>
            </a:prstGeom>
          </p:spPr>
        </p:pic>
        <p:sp>
          <p:nvSpPr>
            <p:cNvPr id="597" name="object 597"/>
            <p:cNvSpPr/>
            <p:nvPr/>
          </p:nvSpPr>
          <p:spPr>
            <a:xfrm>
              <a:off x="1597152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4" y="1566672"/>
                  </a:moveTo>
                  <a:lnTo>
                    <a:pt x="995934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4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8" name="object 598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1552955" y="1249680"/>
              <a:ext cx="99060" cy="99060"/>
            </a:xfrm>
            <a:prstGeom prst="rect">
              <a:avLst/>
            </a:prstGeom>
          </p:spPr>
        </p:pic>
        <p:pic>
          <p:nvPicPr>
            <p:cNvPr id="599" name="object 599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3892296" y="4588764"/>
              <a:ext cx="144779" cy="144780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540" cstate="print"/>
            <a:stretch>
              <a:fillRect/>
            </a:stretch>
          </p:blipFill>
          <p:spPr>
            <a:xfrm>
              <a:off x="3168395" y="1062227"/>
              <a:ext cx="144780" cy="144779"/>
            </a:xfrm>
            <a:prstGeom prst="rect">
              <a:avLst/>
            </a:prstGeom>
          </p:spPr>
        </p:pic>
        <p:sp>
          <p:nvSpPr>
            <p:cNvPr id="601" name="object 601"/>
            <p:cNvSpPr/>
            <p:nvPr/>
          </p:nvSpPr>
          <p:spPr>
            <a:xfrm>
              <a:off x="2058923" y="1081786"/>
              <a:ext cx="0" cy="426084"/>
            </a:xfrm>
            <a:custGeom>
              <a:avLst/>
              <a:gdLst/>
              <a:ahLst/>
              <a:cxnLst/>
              <a:rect l="l" t="t" r="r" b="b"/>
              <a:pathLst>
                <a:path h="426084">
                  <a:moveTo>
                    <a:pt x="0" y="0"/>
                  </a:moveTo>
                  <a:lnTo>
                    <a:pt x="0" y="426085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2058923" y="499872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1913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3" name="object 603"/>
            <p:cNvPicPr/>
            <p:nvPr/>
          </p:nvPicPr>
          <p:blipFill>
            <a:blip r:embed="rId541" cstate="print"/>
            <a:stretch>
              <a:fillRect/>
            </a:stretch>
          </p:blipFill>
          <p:spPr>
            <a:xfrm>
              <a:off x="5599391" y="1728146"/>
              <a:ext cx="895765" cy="593490"/>
            </a:xfrm>
            <a:prstGeom prst="rect">
              <a:avLst/>
            </a:prstGeom>
          </p:spPr>
        </p:pic>
        <p:pic>
          <p:nvPicPr>
            <p:cNvPr id="604" name="object 604"/>
            <p:cNvPicPr/>
            <p:nvPr/>
          </p:nvPicPr>
          <p:blipFill>
            <a:blip r:embed="rId542" cstate="print"/>
            <a:stretch>
              <a:fillRect/>
            </a:stretch>
          </p:blipFill>
          <p:spPr>
            <a:xfrm>
              <a:off x="5617181" y="1745429"/>
              <a:ext cx="837797" cy="51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324" y="298195"/>
            <a:ext cx="1519885" cy="344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8700" y="299593"/>
            <a:ext cx="932561" cy="3329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8542" y="302386"/>
            <a:ext cx="576961" cy="33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96766" y="6324396"/>
            <a:ext cx="549211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5"/>
              </a:spcBef>
              <a:buAutoNum type="arabicPlain" startAt="13"/>
              <a:tabLst>
                <a:tab pos="273685" algn="l"/>
              </a:tabLst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보스턴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다이내믹스-아틀라스,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스팟,</a:t>
            </a:r>
            <a:r>
              <a:rPr sz="1000" spc="10" dirty="0">
                <a:solidFill>
                  <a:srgbClr val="0462C1"/>
                </a:solidFill>
                <a:latin typeface="맑은 고딕"/>
                <a:cs typeface="맑은 고딕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6"/>
              </a:rPr>
              <a:t>https://www.bostondynamics.com</a:t>
            </a:r>
            <a:endParaRPr sz="1000">
              <a:latin typeface="맑은 고딕"/>
              <a:cs typeface="맑은 고딕"/>
            </a:endParaRPr>
          </a:p>
          <a:p>
            <a:pPr marL="273050" indent="-260985">
              <a:lnSpc>
                <a:spcPct val="100000"/>
              </a:lnSpc>
              <a:buAutoNum type="arabicPlain" startAt="13"/>
              <a:tabLst>
                <a:tab pos="273685" algn="l"/>
              </a:tabLst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Reinforcement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for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Robust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Parameterized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Locomotion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Control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 of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Bipedal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Robots</a:t>
            </a:r>
            <a:r>
              <a:rPr sz="1000" spc="5" dirty="0">
                <a:latin typeface="맑은 고딕"/>
                <a:cs typeface="맑은 고딕"/>
              </a:rPr>
              <a:t>,</a:t>
            </a:r>
            <a:endParaRPr sz="1000">
              <a:latin typeface="맑은 고딕"/>
              <a:cs typeface="맑은 고딕"/>
            </a:endParaRPr>
          </a:p>
          <a:p>
            <a:pPr marL="2794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ICRA</a:t>
            </a:r>
            <a:r>
              <a:rPr sz="1000" spc="-3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2021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3631691"/>
            <a:ext cx="2604516" cy="14493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508" y="5180076"/>
            <a:ext cx="2606040" cy="13792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320034" y="2059304"/>
            <a:ext cx="24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13]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27" y="1648967"/>
            <a:ext cx="4650105" cy="338455"/>
          </a:xfrm>
          <a:custGeom>
            <a:avLst/>
            <a:gdLst/>
            <a:ahLst/>
            <a:cxnLst/>
            <a:rect l="l" t="t" r="r" b="b"/>
            <a:pathLst>
              <a:path w="4650105" h="338455">
                <a:moveTo>
                  <a:pt x="4593336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8"/>
                </a:lnTo>
                <a:lnTo>
                  <a:pt x="4593336" y="338328"/>
                </a:lnTo>
                <a:lnTo>
                  <a:pt x="4615273" y="333892"/>
                </a:lnTo>
                <a:lnTo>
                  <a:pt x="4633198" y="321802"/>
                </a:lnTo>
                <a:lnTo>
                  <a:pt x="4645288" y="303877"/>
                </a:lnTo>
                <a:lnTo>
                  <a:pt x="4649724" y="281940"/>
                </a:lnTo>
                <a:lnTo>
                  <a:pt x="4649724" y="56387"/>
                </a:lnTo>
                <a:lnTo>
                  <a:pt x="4645288" y="34450"/>
                </a:lnTo>
                <a:lnTo>
                  <a:pt x="4633198" y="16525"/>
                </a:lnTo>
                <a:lnTo>
                  <a:pt x="4615273" y="4435"/>
                </a:lnTo>
                <a:lnTo>
                  <a:pt x="45933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0336" y="1673174"/>
            <a:ext cx="2195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맑은 고딕"/>
                <a:cs typeface="맑은 고딕"/>
              </a:rPr>
              <a:t>강화학</a:t>
            </a:r>
            <a:r>
              <a:rPr spc="-5" dirty="0">
                <a:latin typeface="맑은 고딕"/>
                <a:cs typeface="맑은 고딕"/>
              </a:rPr>
              <a:t>습</a:t>
            </a:r>
            <a:r>
              <a:rPr spc="-180" dirty="0">
                <a:latin typeface="맑은 고딕"/>
                <a:cs typeface="맑은 고딕"/>
              </a:rPr>
              <a:t> </a:t>
            </a:r>
            <a:r>
              <a:rPr spc="-10" dirty="0">
                <a:latin typeface="맑은 고딕"/>
                <a:cs typeface="맑은 고딕"/>
              </a:rPr>
              <a:t>기</a:t>
            </a:r>
            <a:r>
              <a:rPr spc="-5" dirty="0">
                <a:latin typeface="맑은 고딕"/>
                <a:cs typeface="맑은 고딕"/>
              </a:rPr>
              <a:t>반</a:t>
            </a:r>
            <a:r>
              <a:rPr spc="-204" dirty="0">
                <a:latin typeface="맑은 고딕"/>
                <a:cs typeface="맑은 고딕"/>
              </a:rPr>
              <a:t> </a:t>
            </a:r>
            <a:r>
              <a:rPr spc="-10" dirty="0">
                <a:latin typeface="맑은 고딕"/>
                <a:cs typeface="맑은 고딕"/>
              </a:rPr>
              <a:t>로</a:t>
            </a:r>
            <a:r>
              <a:rPr spc="-5" dirty="0">
                <a:latin typeface="맑은 고딕"/>
                <a:cs typeface="맑은 고딕"/>
              </a:rPr>
              <a:t>봇</a:t>
            </a:r>
            <a:r>
              <a:rPr spc="-195" dirty="0">
                <a:latin typeface="맑은 고딕"/>
                <a:cs typeface="맑은 고딕"/>
              </a:rPr>
              <a:t> </a:t>
            </a:r>
            <a:r>
              <a:rPr spc="-10" dirty="0">
                <a:latin typeface="맑은 고딕"/>
                <a:cs typeface="맑은 고딕"/>
              </a:rPr>
              <a:t>제</a:t>
            </a:r>
            <a:r>
              <a:rPr spc="-5" dirty="0">
                <a:latin typeface="맑은 고딕"/>
                <a:cs typeface="맑은 고딕"/>
              </a:rPr>
              <a:t>어</a:t>
            </a: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5508" y="2084832"/>
            <a:ext cx="2584704" cy="144627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72000" y="2155024"/>
            <a:ext cx="4122420" cy="163211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774048" y="2101723"/>
            <a:ext cx="24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14]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72000" y="3838955"/>
            <a:ext cx="4122420" cy="23241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9915" y="316991"/>
            <a:ext cx="555625" cy="368300"/>
            <a:chOff x="89915" y="316991"/>
            <a:chExt cx="555625" cy="36830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15" y="316991"/>
              <a:ext cx="555498" cy="3680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09" y="334263"/>
              <a:ext cx="490510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324" y="298195"/>
            <a:ext cx="1519885" cy="344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8700" y="299593"/>
            <a:ext cx="932561" cy="3329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8542" y="302386"/>
            <a:ext cx="576961" cy="33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71369" y="6236985"/>
            <a:ext cx="6464300" cy="6032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305560">
              <a:lnSpc>
                <a:spcPct val="100000"/>
              </a:lnSpc>
              <a:spcBef>
                <a:spcPts val="540"/>
              </a:spcBef>
              <a:tabLst>
                <a:tab pos="3761740" algn="l"/>
              </a:tabLst>
            </a:pPr>
            <a:r>
              <a:rPr sz="1100" b="1" dirty="0">
                <a:latin typeface="맑은 고딕"/>
                <a:cs typeface="맑은 고딕"/>
              </a:rPr>
              <a:t>Two-Arm</a:t>
            </a:r>
            <a:r>
              <a:rPr sz="1100" b="1" spc="-1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Handover	Three-Arm</a:t>
            </a:r>
            <a:r>
              <a:rPr sz="1100" b="1" spc="-5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Tray</a:t>
            </a:r>
            <a:r>
              <a:rPr sz="1100" b="1" spc="-2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Lift</a:t>
            </a:r>
            <a:r>
              <a:rPr sz="1100" b="1" spc="-1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and</a:t>
            </a:r>
            <a:r>
              <a:rPr sz="1100" b="1" spc="-1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Wipe</a:t>
            </a:r>
            <a:endParaRPr sz="1100">
              <a:latin typeface="맑은 고딕"/>
              <a:cs typeface="맑은 고딕"/>
            </a:endParaRPr>
          </a:p>
          <a:p>
            <a:pPr marL="273050" indent="-260985">
              <a:lnSpc>
                <a:spcPct val="100000"/>
              </a:lnSpc>
              <a:spcBef>
                <a:spcPts val="390"/>
              </a:spcBef>
              <a:buAutoNum type="arabicPlain" startAt="15"/>
              <a:tabLst>
                <a:tab pos="273685" algn="l"/>
              </a:tabLst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Closing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the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Sim-to-Real</a:t>
            </a:r>
            <a:r>
              <a:rPr sz="1000" spc="4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Loop: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Adapting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Simulation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Randomization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with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Real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World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Experience,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ICRA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2019</a:t>
            </a:r>
            <a:endParaRPr sz="1000">
              <a:latin typeface="맑은 고딕"/>
              <a:cs typeface="맑은 고딕"/>
            </a:endParaRPr>
          </a:p>
          <a:p>
            <a:pPr marL="273050" indent="-260985">
              <a:lnSpc>
                <a:spcPct val="100000"/>
              </a:lnSpc>
              <a:buAutoNum type="arabicPlain" startAt="15"/>
              <a:tabLst>
                <a:tab pos="27368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Multi-Arm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Manipulation</a:t>
            </a:r>
            <a:r>
              <a:rPr sz="1000" spc="4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Through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Collaborative</a:t>
            </a:r>
            <a:r>
              <a:rPr sz="1000" spc="6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Teleoperation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5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ICRA</a:t>
            </a:r>
            <a:r>
              <a:rPr sz="1000" spc="3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2021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27" y="4186428"/>
            <a:ext cx="4650105" cy="337185"/>
          </a:xfrm>
          <a:custGeom>
            <a:avLst/>
            <a:gdLst/>
            <a:ahLst/>
            <a:cxnLst/>
            <a:rect l="l" t="t" r="r" b="b"/>
            <a:pathLst>
              <a:path w="4650105" h="337185">
                <a:moveTo>
                  <a:pt x="4593590" y="0"/>
                </a:moveTo>
                <a:lnTo>
                  <a:pt x="56134" y="0"/>
                </a:lnTo>
                <a:lnTo>
                  <a:pt x="34284" y="4413"/>
                </a:lnTo>
                <a:lnTo>
                  <a:pt x="16441" y="16446"/>
                </a:lnTo>
                <a:lnTo>
                  <a:pt x="4411" y="34290"/>
                </a:lnTo>
                <a:lnTo>
                  <a:pt x="0" y="56134"/>
                </a:lnTo>
                <a:lnTo>
                  <a:pt x="0" y="280670"/>
                </a:lnTo>
                <a:lnTo>
                  <a:pt x="4411" y="302514"/>
                </a:lnTo>
                <a:lnTo>
                  <a:pt x="16441" y="320357"/>
                </a:lnTo>
                <a:lnTo>
                  <a:pt x="34284" y="332390"/>
                </a:lnTo>
                <a:lnTo>
                  <a:pt x="56134" y="336804"/>
                </a:lnTo>
                <a:lnTo>
                  <a:pt x="4593590" y="336804"/>
                </a:lnTo>
                <a:lnTo>
                  <a:pt x="4615433" y="332390"/>
                </a:lnTo>
                <a:lnTo>
                  <a:pt x="4633277" y="320357"/>
                </a:lnTo>
                <a:lnTo>
                  <a:pt x="4645310" y="302514"/>
                </a:lnTo>
                <a:lnTo>
                  <a:pt x="4649724" y="280670"/>
                </a:lnTo>
                <a:lnTo>
                  <a:pt x="4649724" y="56134"/>
                </a:lnTo>
                <a:lnTo>
                  <a:pt x="4645310" y="34290"/>
                </a:lnTo>
                <a:lnTo>
                  <a:pt x="4633277" y="16446"/>
                </a:lnTo>
                <a:lnTo>
                  <a:pt x="4615434" y="4413"/>
                </a:lnTo>
                <a:lnTo>
                  <a:pt x="459359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0336" y="4210558"/>
            <a:ext cx="2148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멀티에이전트</a:t>
            </a:r>
            <a:r>
              <a:rPr sz="1600" b="1" spc="-18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로봇</a:t>
            </a:r>
            <a:r>
              <a:rPr sz="1600" b="1" spc="-19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협업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4684" y="4582667"/>
            <a:ext cx="2203704" cy="16535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4582667"/>
            <a:ext cx="2203704" cy="16535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35096" y="4582667"/>
            <a:ext cx="2203704" cy="16535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71473" y="6292392"/>
            <a:ext cx="13309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맑은 고딕"/>
                <a:cs typeface="맑은 고딕"/>
              </a:rPr>
              <a:t>Two-Arm</a:t>
            </a:r>
            <a:r>
              <a:rPr sz="1100" b="1" spc="-65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Assembly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8906" y="4549521"/>
            <a:ext cx="24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16]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27" y="1652016"/>
            <a:ext cx="4650105" cy="338455"/>
          </a:xfrm>
          <a:custGeom>
            <a:avLst/>
            <a:gdLst/>
            <a:ahLst/>
            <a:cxnLst/>
            <a:rect l="l" t="t" r="r" b="b"/>
            <a:pathLst>
              <a:path w="4650105" h="338455">
                <a:moveTo>
                  <a:pt x="4593336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8"/>
                </a:lnTo>
                <a:lnTo>
                  <a:pt x="4593336" y="338328"/>
                </a:lnTo>
                <a:lnTo>
                  <a:pt x="4615273" y="333892"/>
                </a:lnTo>
                <a:lnTo>
                  <a:pt x="4633198" y="321802"/>
                </a:lnTo>
                <a:lnTo>
                  <a:pt x="4645288" y="303877"/>
                </a:lnTo>
                <a:lnTo>
                  <a:pt x="4649724" y="281939"/>
                </a:lnTo>
                <a:lnTo>
                  <a:pt x="4649724" y="56387"/>
                </a:lnTo>
                <a:lnTo>
                  <a:pt x="4645288" y="34450"/>
                </a:lnTo>
                <a:lnTo>
                  <a:pt x="4633198" y="16525"/>
                </a:lnTo>
                <a:lnTo>
                  <a:pt x="4615273" y="4435"/>
                </a:lnTo>
                <a:lnTo>
                  <a:pt x="45933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10336" y="1674698"/>
            <a:ext cx="1389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Sim-to-Real</a:t>
            </a:r>
            <a:r>
              <a:rPr spc="-60" dirty="0"/>
              <a:t> </a:t>
            </a:r>
            <a:r>
              <a:rPr spc="-10" dirty="0"/>
              <a:t>Gap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48353" y="2063876"/>
            <a:ext cx="24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15]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1559" y="2081783"/>
            <a:ext cx="3235452" cy="89306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861559" y="3116579"/>
            <a:ext cx="3268979" cy="897890"/>
            <a:chOff x="4861559" y="3116579"/>
            <a:chExt cx="3268979" cy="89789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527" y="3116579"/>
              <a:ext cx="1620012" cy="893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1559" y="3121151"/>
              <a:ext cx="1620012" cy="89306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7427" y="2049779"/>
            <a:ext cx="3563112" cy="20086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9915" y="316991"/>
            <a:ext cx="555625" cy="368300"/>
            <a:chOff x="89915" y="316991"/>
            <a:chExt cx="555625" cy="36830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15" y="316991"/>
              <a:ext cx="555498" cy="3680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09" y="334263"/>
              <a:ext cx="490510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324" y="298195"/>
            <a:ext cx="1519885" cy="344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8700" y="299593"/>
            <a:ext cx="932561" cy="3329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8542" y="302386"/>
            <a:ext cx="576961" cy="33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94838" y="6497828"/>
            <a:ext cx="61556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5"/>
              </a:spcBef>
              <a:buAutoNum type="arabicPlain" startAt="17"/>
              <a:tabLst>
                <a:tab pos="27368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Google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Blog,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“DeepMind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AI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reduces</a:t>
            </a:r>
            <a:r>
              <a:rPr sz="1000" spc="4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energy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used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for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cooling</a:t>
            </a:r>
            <a:r>
              <a:rPr sz="1000" spc="4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Google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data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centers</a:t>
            </a:r>
            <a:r>
              <a:rPr sz="1000" spc="4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by 40%,”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July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2016</a:t>
            </a:r>
            <a:endParaRPr sz="1000">
              <a:latin typeface="맑은 고딕"/>
              <a:cs typeface="맑은 고딕"/>
            </a:endParaRPr>
          </a:p>
          <a:p>
            <a:pPr marL="273050" indent="-260985">
              <a:lnSpc>
                <a:spcPct val="100000"/>
              </a:lnSpc>
              <a:buAutoNum type="arabicPlain" startAt="17"/>
              <a:tabLst>
                <a:tab pos="27368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Tech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Wire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Asia,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“Has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Google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cracked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the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data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center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cooling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problem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with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AI?”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May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2020.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27" y="1652016"/>
            <a:ext cx="4650105" cy="338455"/>
          </a:xfrm>
          <a:custGeom>
            <a:avLst/>
            <a:gdLst/>
            <a:ahLst/>
            <a:cxnLst/>
            <a:rect l="l" t="t" r="r" b="b"/>
            <a:pathLst>
              <a:path w="4650105" h="338455">
                <a:moveTo>
                  <a:pt x="4593336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8"/>
                </a:lnTo>
                <a:lnTo>
                  <a:pt x="4593336" y="338328"/>
                </a:lnTo>
                <a:lnTo>
                  <a:pt x="4615273" y="333892"/>
                </a:lnTo>
                <a:lnTo>
                  <a:pt x="4633198" y="321802"/>
                </a:lnTo>
                <a:lnTo>
                  <a:pt x="4645288" y="303877"/>
                </a:lnTo>
                <a:lnTo>
                  <a:pt x="4649724" y="281939"/>
                </a:lnTo>
                <a:lnTo>
                  <a:pt x="4649724" y="56387"/>
                </a:lnTo>
                <a:lnTo>
                  <a:pt x="4645288" y="34450"/>
                </a:lnTo>
                <a:lnTo>
                  <a:pt x="4633198" y="16525"/>
                </a:lnTo>
                <a:lnTo>
                  <a:pt x="4615273" y="4435"/>
                </a:lnTo>
                <a:lnTo>
                  <a:pt x="45933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336" y="1674698"/>
            <a:ext cx="2885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Data</a:t>
            </a:r>
            <a:r>
              <a:rPr spc="-30" dirty="0"/>
              <a:t> </a:t>
            </a:r>
            <a:r>
              <a:rPr spc="-5" dirty="0"/>
              <a:t>Center</a:t>
            </a:r>
            <a:r>
              <a:rPr spc="-10" dirty="0"/>
              <a:t> </a:t>
            </a:r>
            <a:r>
              <a:rPr spc="-5" dirty="0"/>
              <a:t>Cooling</a:t>
            </a:r>
            <a:r>
              <a:rPr spc="-30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2878" y="2295220"/>
            <a:ext cx="242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17]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876" y="2279904"/>
            <a:ext cx="3936491" cy="349148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030279" y="2270315"/>
            <a:ext cx="3713479" cy="3626485"/>
            <a:chOff x="5030279" y="2270315"/>
            <a:chExt cx="3713479" cy="362648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9867" y="2279903"/>
              <a:ext cx="3694176" cy="36164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35041" y="2275077"/>
              <a:ext cx="3703954" cy="2277745"/>
            </a:xfrm>
            <a:custGeom>
              <a:avLst/>
              <a:gdLst/>
              <a:ahLst/>
              <a:cxnLst/>
              <a:rect l="l" t="t" r="r" b="b"/>
              <a:pathLst>
                <a:path w="3703954" h="2277745">
                  <a:moveTo>
                    <a:pt x="0" y="2277237"/>
                  </a:moveTo>
                  <a:lnTo>
                    <a:pt x="3703700" y="2277237"/>
                  </a:lnTo>
                  <a:lnTo>
                    <a:pt x="3703700" y="0"/>
                  </a:lnTo>
                  <a:lnTo>
                    <a:pt x="0" y="0"/>
                  </a:lnTo>
                  <a:lnTo>
                    <a:pt x="0" y="2277237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63381" y="2264410"/>
            <a:ext cx="24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18]</a:t>
            </a:r>
            <a:endParaRPr sz="1000">
              <a:latin typeface="맑은 고딕"/>
              <a:cs typeface="맑은 고딕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915" y="316991"/>
            <a:ext cx="555625" cy="368300"/>
            <a:chOff x="89915" y="316991"/>
            <a:chExt cx="555625" cy="3683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5" y="316991"/>
              <a:ext cx="555498" cy="3680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09" y="334263"/>
              <a:ext cx="490510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1519885" cy="34442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328542" y="302386"/>
            <a:ext cx="576961" cy="33020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298700" y="299593"/>
            <a:ext cx="932561" cy="332993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284988" y="4091940"/>
            <a:ext cx="2801620" cy="337185"/>
          </a:xfrm>
          <a:custGeom>
            <a:avLst/>
            <a:gdLst/>
            <a:ahLst/>
            <a:cxnLst/>
            <a:rect l="l" t="t" r="r" b="b"/>
            <a:pathLst>
              <a:path w="2801620" h="337185">
                <a:moveTo>
                  <a:pt x="2744978" y="0"/>
                </a:moveTo>
                <a:lnTo>
                  <a:pt x="56133" y="0"/>
                </a:lnTo>
                <a:lnTo>
                  <a:pt x="34284" y="4413"/>
                </a:lnTo>
                <a:lnTo>
                  <a:pt x="16441" y="16446"/>
                </a:lnTo>
                <a:lnTo>
                  <a:pt x="4411" y="34290"/>
                </a:lnTo>
                <a:lnTo>
                  <a:pt x="0" y="56134"/>
                </a:lnTo>
                <a:lnTo>
                  <a:pt x="0" y="280670"/>
                </a:lnTo>
                <a:lnTo>
                  <a:pt x="4411" y="302514"/>
                </a:lnTo>
                <a:lnTo>
                  <a:pt x="16441" y="320357"/>
                </a:lnTo>
                <a:lnTo>
                  <a:pt x="34284" y="332390"/>
                </a:lnTo>
                <a:lnTo>
                  <a:pt x="56133" y="336804"/>
                </a:lnTo>
                <a:lnTo>
                  <a:pt x="2744978" y="336804"/>
                </a:lnTo>
                <a:lnTo>
                  <a:pt x="2766822" y="332390"/>
                </a:lnTo>
                <a:lnTo>
                  <a:pt x="2784665" y="320357"/>
                </a:lnTo>
                <a:lnTo>
                  <a:pt x="2796698" y="302514"/>
                </a:lnTo>
                <a:lnTo>
                  <a:pt x="2801112" y="280670"/>
                </a:lnTo>
                <a:lnTo>
                  <a:pt x="2801112" y="56134"/>
                </a:lnTo>
                <a:lnTo>
                  <a:pt x="2796698" y="34290"/>
                </a:lnTo>
                <a:lnTo>
                  <a:pt x="2784665" y="16446"/>
                </a:lnTo>
                <a:lnTo>
                  <a:pt x="2766822" y="4413"/>
                </a:lnTo>
                <a:lnTo>
                  <a:pt x="274497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79882" y="4114546"/>
            <a:ext cx="1630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Voyage</a:t>
            </a:r>
            <a:r>
              <a:rPr sz="1600" b="1" spc="-20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Deep</a:t>
            </a:r>
            <a:r>
              <a:rPr sz="1600" b="1" spc="-35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Drive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22470" y="1337894"/>
            <a:ext cx="458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19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][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20]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320028" y="4094988"/>
            <a:ext cx="2694940" cy="338455"/>
          </a:xfrm>
          <a:custGeom>
            <a:avLst/>
            <a:gdLst/>
            <a:ahLst/>
            <a:cxnLst/>
            <a:rect l="l" t="t" r="r" b="b"/>
            <a:pathLst>
              <a:path w="2694940" h="338454">
                <a:moveTo>
                  <a:pt x="2638044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8"/>
                </a:lnTo>
                <a:lnTo>
                  <a:pt x="2638044" y="338328"/>
                </a:lnTo>
                <a:lnTo>
                  <a:pt x="2659981" y="333892"/>
                </a:lnTo>
                <a:lnTo>
                  <a:pt x="2677906" y="321802"/>
                </a:lnTo>
                <a:lnTo>
                  <a:pt x="2689996" y="303877"/>
                </a:lnTo>
                <a:lnTo>
                  <a:pt x="2694431" y="281939"/>
                </a:lnTo>
                <a:lnTo>
                  <a:pt x="2694431" y="56387"/>
                </a:lnTo>
                <a:lnTo>
                  <a:pt x="2689996" y="34450"/>
                </a:lnTo>
                <a:lnTo>
                  <a:pt x="2677906" y="16525"/>
                </a:lnTo>
                <a:lnTo>
                  <a:pt x="2659981" y="4435"/>
                </a:lnTo>
                <a:lnTo>
                  <a:pt x="26380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6416166" y="4117975"/>
            <a:ext cx="1049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Deep</a:t>
            </a:r>
            <a:r>
              <a:rPr sz="1600" b="1" spc="-50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Traffic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47472" y="4568952"/>
            <a:ext cx="2674619" cy="150418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320028" y="4543044"/>
            <a:ext cx="2694431" cy="1516380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1724850" y="1688147"/>
            <a:ext cx="6063615" cy="2239645"/>
            <a:chOff x="1724850" y="1688147"/>
            <a:chExt cx="6063615" cy="2239645"/>
          </a:xfrm>
        </p:grpSpPr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25821" y="1793880"/>
              <a:ext cx="5879467" cy="209227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729613" y="1692910"/>
              <a:ext cx="6054090" cy="2230120"/>
            </a:xfrm>
            <a:custGeom>
              <a:avLst/>
              <a:gdLst/>
              <a:ahLst/>
              <a:cxnLst/>
              <a:rect l="l" t="t" r="r" b="b"/>
              <a:pathLst>
                <a:path w="6054090" h="2230120">
                  <a:moveTo>
                    <a:pt x="0" y="2229993"/>
                  </a:moveTo>
                  <a:lnTo>
                    <a:pt x="6053709" y="2229993"/>
                  </a:lnTo>
                  <a:lnTo>
                    <a:pt x="6053709" y="0"/>
                  </a:lnTo>
                  <a:lnTo>
                    <a:pt x="0" y="0"/>
                  </a:lnTo>
                  <a:lnTo>
                    <a:pt x="0" y="2229993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800983" y="6336284"/>
            <a:ext cx="528764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AutoNum type="arabicPlain" startAt="19"/>
              <a:tabLst>
                <a:tab pos="27368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Deep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Reinforcement</a:t>
            </a:r>
            <a:r>
              <a:rPr sz="1000" spc="5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for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Autonomous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Driving:</a:t>
            </a:r>
            <a:r>
              <a:rPr sz="1000" spc="4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Survey,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IEEE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Transactions</a:t>
            </a:r>
            <a:r>
              <a:rPr sz="1000" spc="6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on </a:t>
            </a:r>
            <a:r>
              <a:rPr sz="1000" spc="-3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Intelligent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Transportation</a:t>
            </a:r>
            <a:r>
              <a:rPr sz="1000" spc="5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Systems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2021</a:t>
            </a:r>
            <a:endParaRPr sz="1000">
              <a:latin typeface="맑은 고딕"/>
              <a:cs typeface="맑은 고딕"/>
            </a:endParaRPr>
          </a:p>
          <a:p>
            <a:pPr marL="273050" indent="-260985">
              <a:lnSpc>
                <a:spcPct val="100000"/>
              </a:lnSpc>
              <a:buAutoNum type="arabicPlain" startAt="19"/>
              <a:tabLst>
                <a:tab pos="27368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Medium.com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,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“Deep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Reinforcement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for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Self-Driving</a:t>
            </a:r>
            <a:r>
              <a:rPr sz="1000" spc="4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Cars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—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An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intro,”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2019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319271" y="4543044"/>
            <a:ext cx="2746248" cy="1528572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3308603" y="4091940"/>
            <a:ext cx="2801620" cy="337185"/>
          </a:xfrm>
          <a:custGeom>
            <a:avLst/>
            <a:gdLst/>
            <a:ahLst/>
            <a:cxnLst/>
            <a:rect l="l" t="t" r="r" b="b"/>
            <a:pathLst>
              <a:path w="2801620" h="337185">
                <a:moveTo>
                  <a:pt x="2744978" y="0"/>
                </a:moveTo>
                <a:lnTo>
                  <a:pt x="56134" y="0"/>
                </a:lnTo>
                <a:lnTo>
                  <a:pt x="34290" y="4413"/>
                </a:lnTo>
                <a:lnTo>
                  <a:pt x="16446" y="16446"/>
                </a:lnTo>
                <a:lnTo>
                  <a:pt x="4413" y="34290"/>
                </a:lnTo>
                <a:lnTo>
                  <a:pt x="0" y="56134"/>
                </a:lnTo>
                <a:lnTo>
                  <a:pt x="0" y="280670"/>
                </a:lnTo>
                <a:lnTo>
                  <a:pt x="4413" y="302514"/>
                </a:lnTo>
                <a:lnTo>
                  <a:pt x="16446" y="320357"/>
                </a:lnTo>
                <a:lnTo>
                  <a:pt x="34289" y="332390"/>
                </a:lnTo>
                <a:lnTo>
                  <a:pt x="56134" y="336804"/>
                </a:lnTo>
                <a:lnTo>
                  <a:pt x="2744978" y="336804"/>
                </a:lnTo>
                <a:lnTo>
                  <a:pt x="2766822" y="332390"/>
                </a:lnTo>
                <a:lnTo>
                  <a:pt x="2784665" y="320357"/>
                </a:lnTo>
                <a:lnTo>
                  <a:pt x="2796698" y="302514"/>
                </a:lnTo>
                <a:lnTo>
                  <a:pt x="2801112" y="280670"/>
                </a:lnTo>
                <a:lnTo>
                  <a:pt x="2801112" y="56134"/>
                </a:lnTo>
                <a:lnTo>
                  <a:pt x="2796698" y="34290"/>
                </a:lnTo>
                <a:lnTo>
                  <a:pt x="2784665" y="16446"/>
                </a:lnTo>
                <a:lnTo>
                  <a:pt x="2766822" y="4413"/>
                </a:lnTo>
                <a:lnTo>
                  <a:pt x="274497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404742" y="4114546"/>
            <a:ext cx="577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CARLA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89915" y="316991"/>
            <a:ext cx="555625" cy="368300"/>
            <a:chOff x="89915" y="316991"/>
            <a:chExt cx="555625" cy="368300"/>
          </a:xfrm>
        </p:grpSpPr>
        <p:pic>
          <p:nvPicPr>
            <p:cNvPr id="107" name="object 10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915" y="316991"/>
              <a:ext cx="555498" cy="36804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7709" y="334263"/>
              <a:ext cx="490510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1519885" cy="34442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298700" y="299593"/>
            <a:ext cx="932561" cy="332993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328542" y="302386"/>
            <a:ext cx="576961" cy="330200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414527" y="1647444"/>
            <a:ext cx="3554095" cy="338455"/>
          </a:xfrm>
          <a:custGeom>
            <a:avLst/>
            <a:gdLst/>
            <a:ahLst/>
            <a:cxnLst/>
            <a:rect l="l" t="t" r="r" b="b"/>
            <a:pathLst>
              <a:path w="3554095" h="338455">
                <a:moveTo>
                  <a:pt x="3497580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3497580" y="338327"/>
                </a:lnTo>
                <a:lnTo>
                  <a:pt x="3519517" y="333892"/>
                </a:lnTo>
                <a:lnTo>
                  <a:pt x="3537442" y="321802"/>
                </a:lnTo>
                <a:lnTo>
                  <a:pt x="3549532" y="303877"/>
                </a:lnTo>
                <a:lnTo>
                  <a:pt x="3553968" y="281939"/>
                </a:lnTo>
                <a:lnTo>
                  <a:pt x="3553968" y="56387"/>
                </a:lnTo>
                <a:lnTo>
                  <a:pt x="3549532" y="34450"/>
                </a:lnTo>
                <a:lnTo>
                  <a:pt x="3537442" y="16525"/>
                </a:lnTo>
                <a:lnTo>
                  <a:pt x="3519517" y="4435"/>
                </a:lnTo>
                <a:lnTo>
                  <a:pt x="34975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10336" y="1670430"/>
            <a:ext cx="1078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Trading</a:t>
            </a:r>
            <a:r>
              <a:rPr sz="1600" b="1" spc="-35" dirty="0">
                <a:solidFill>
                  <a:srgbClr val="F7F7F7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bots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22470" y="1337894"/>
            <a:ext cx="242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21]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14527" y="3976115"/>
            <a:ext cx="3554095" cy="338455"/>
          </a:xfrm>
          <a:custGeom>
            <a:avLst/>
            <a:gdLst/>
            <a:ahLst/>
            <a:cxnLst/>
            <a:rect l="l" t="t" r="r" b="b"/>
            <a:pathLst>
              <a:path w="3554095" h="338454">
                <a:moveTo>
                  <a:pt x="3497580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3497580" y="338327"/>
                </a:lnTo>
                <a:lnTo>
                  <a:pt x="3519517" y="333892"/>
                </a:lnTo>
                <a:lnTo>
                  <a:pt x="3537442" y="321802"/>
                </a:lnTo>
                <a:lnTo>
                  <a:pt x="3549532" y="303877"/>
                </a:lnTo>
                <a:lnTo>
                  <a:pt x="3553968" y="281939"/>
                </a:lnTo>
                <a:lnTo>
                  <a:pt x="3553968" y="56387"/>
                </a:lnTo>
                <a:lnTo>
                  <a:pt x="3549532" y="34450"/>
                </a:lnTo>
                <a:lnTo>
                  <a:pt x="3537442" y="16525"/>
                </a:lnTo>
                <a:lnTo>
                  <a:pt x="3519517" y="4435"/>
                </a:lnTo>
                <a:lnTo>
                  <a:pt x="34975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10336" y="4000627"/>
            <a:ext cx="1607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7F7F7"/>
                </a:solidFill>
                <a:latin typeface="Calibri"/>
                <a:cs typeface="Calibri"/>
              </a:rPr>
              <a:t>P2</a:t>
            </a:r>
            <a:r>
              <a:rPr sz="1600" b="1" spc="-5" dirty="0">
                <a:solidFill>
                  <a:srgbClr val="F7F7F7"/>
                </a:solidFill>
                <a:latin typeface="Calibri"/>
                <a:cs typeface="Calibri"/>
              </a:rPr>
              <a:t>P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금융</a:t>
            </a:r>
            <a:r>
              <a:rPr sz="1600" b="1" spc="-19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위험관리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129784" y="1647444"/>
            <a:ext cx="3554095" cy="338455"/>
          </a:xfrm>
          <a:custGeom>
            <a:avLst/>
            <a:gdLst/>
            <a:ahLst/>
            <a:cxnLst/>
            <a:rect l="l" t="t" r="r" b="b"/>
            <a:pathLst>
              <a:path w="3554095" h="338455">
                <a:moveTo>
                  <a:pt x="3497580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7"/>
                </a:lnTo>
                <a:lnTo>
                  <a:pt x="3497580" y="338327"/>
                </a:lnTo>
                <a:lnTo>
                  <a:pt x="3519517" y="333892"/>
                </a:lnTo>
                <a:lnTo>
                  <a:pt x="3537442" y="321802"/>
                </a:lnTo>
                <a:lnTo>
                  <a:pt x="3549532" y="303877"/>
                </a:lnTo>
                <a:lnTo>
                  <a:pt x="3553967" y="281939"/>
                </a:lnTo>
                <a:lnTo>
                  <a:pt x="3553967" y="56387"/>
                </a:lnTo>
                <a:lnTo>
                  <a:pt x="3549532" y="34450"/>
                </a:lnTo>
                <a:lnTo>
                  <a:pt x="3537442" y="16525"/>
                </a:lnTo>
                <a:lnTo>
                  <a:pt x="3519517" y="4435"/>
                </a:lnTo>
                <a:lnTo>
                  <a:pt x="34975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226177" y="1671954"/>
            <a:ext cx="149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포트폴리오</a:t>
            </a:r>
            <a:r>
              <a:rPr sz="1600" b="1" spc="-18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관리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129784" y="3976115"/>
            <a:ext cx="3554095" cy="338455"/>
          </a:xfrm>
          <a:custGeom>
            <a:avLst/>
            <a:gdLst/>
            <a:ahLst/>
            <a:cxnLst/>
            <a:rect l="l" t="t" r="r" b="b"/>
            <a:pathLst>
              <a:path w="3554095" h="338454">
                <a:moveTo>
                  <a:pt x="3497580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7"/>
                </a:lnTo>
                <a:lnTo>
                  <a:pt x="3497580" y="338327"/>
                </a:lnTo>
                <a:lnTo>
                  <a:pt x="3519517" y="333892"/>
                </a:lnTo>
                <a:lnTo>
                  <a:pt x="3537442" y="321802"/>
                </a:lnTo>
                <a:lnTo>
                  <a:pt x="3549532" y="303877"/>
                </a:lnTo>
                <a:lnTo>
                  <a:pt x="3553967" y="281939"/>
                </a:lnTo>
                <a:lnTo>
                  <a:pt x="3553967" y="56387"/>
                </a:lnTo>
                <a:lnTo>
                  <a:pt x="3549532" y="34450"/>
                </a:lnTo>
                <a:lnTo>
                  <a:pt x="3537442" y="16525"/>
                </a:lnTo>
                <a:lnTo>
                  <a:pt x="3519517" y="4435"/>
                </a:lnTo>
                <a:lnTo>
                  <a:pt x="34975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226177" y="4000627"/>
            <a:ext cx="153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주식</a:t>
            </a:r>
            <a:r>
              <a:rPr sz="1600" b="1" spc="-19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추천</a:t>
            </a:r>
            <a:r>
              <a:rPr sz="1600" b="1" spc="-190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시스템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785108" y="6223203"/>
            <a:ext cx="5205095" cy="53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479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Project: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FinRL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[21]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Neptune.ai,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“7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Applications</a:t>
            </a:r>
            <a:r>
              <a:rPr sz="1000" spc="6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of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Reinforcement</a:t>
            </a:r>
            <a:r>
              <a:rPr sz="1000" spc="7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in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Finance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and</a:t>
            </a:r>
            <a:r>
              <a:rPr sz="1000" spc="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Trading”,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2021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0104" y="2144179"/>
            <a:ext cx="4227037" cy="1338248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606653" y="3518153"/>
            <a:ext cx="3628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Project: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Stock</a:t>
            </a:r>
            <a:r>
              <a:rPr sz="1400" b="1" spc="-15" dirty="0">
                <a:latin typeface="Calibri"/>
                <a:cs typeface="Calibri"/>
              </a:rPr>
              <a:t> Trading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Bot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Deep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Q-Learning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4" name="object 10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117095" y="4451652"/>
            <a:ext cx="2154932" cy="1709879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493877" y="6164986"/>
            <a:ext cx="3228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5080" indent="-63563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Project: </a:t>
            </a:r>
            <a:r>
              <a:rPr sz="1400" b="1" spc="-10" dirty="0">
                <a:latin typeface="Calibri"/>
                <a:cs typeface="Calibri"/>
              </a:rPr>
              <a:t>Peer-to-Peer </a:t>
            </a:r>
            <a:r>
              <a:rPr sz="1400" b="1" spc="-5" dirty="0">
                <a:latin typeface="Calibri"/>
                <a:cs typeface="Calibri"/>
              </a:rPr>
              <a:t>Lending Robo-Advisor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 Neural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494020" y="2017776"/>
            <a:ext cx="2427731" cy="1400556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4969890" y="3446145"/>
            <a:ext cx="3710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Project: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Deep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Reinforcement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Learning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Framework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566028" y="3659504"/>
            <a:ext cx="3591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for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Financial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Portfolio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Management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Problem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434584" y="4396740"/>
            <a:ext cx="2944367" cy="1767839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89915" y="316991"/>
            <a:ext cx="555625" cy="368300"/>
            <a:chOff x="89915" y="316991"/>
            <a:chExt cx="555625" cy="368300"/>
          </a:xfrm>
        </p:grpSpPr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915" y="316991"/>
              <a:ext cx="555498" cy="36804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7709" y="334263"/>
              <a:ext cx="490510" cy="30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9079"/>
              <a:ext cx="4814570" cy="6598920"/>
            </a:xfrm>
            <a:custGeom>
              <a:avLst/>
              <a:gdLst/>
              <a:ahLst/>
              <a:cxnLst/>
              <a:rect l="l" t="t" r="r" b="b"/>
              <a:pathLst>
                <a:path w="4814570" h="6598920">
                  <a:moveTo>
                    <a:pt x="4813986" y="3171291"/>
                  </a:moveTo>
                  <a:lnTo>
                    <a:pt x="4791456" y="3120491"/>
                  </a:lnTo>
                  <a:lnTo>
                    <a:pt x="4764278" y="3082391"/>
                  </a:lnTo>
                  <a:lnTo>
                    <a:pt x="4733544" y="3031591"/>
                  </a:lnTo>
                  <a:lnTo>
                    <a:pt x="4700321" y="2993491"/>
                  </a:lnTo>
                  <a:lnTo>
                    <a:pt x="4630788" y="2917291"/>
                  </a:lnTo>
                  <a:lnTo>
                    <a:pt x="4596625" y="2879191"/>
                  </a:lnTo>
                  <a:lnTo>
                    <a:pt x="4503280" y="2764891"/>
                  </a:lnTo>
                  <a:lnTo>
                    <a:pt x="4472444" y="2726791"/>
                  </a:lnTo>
                  <a:lnTo>
                    <a:pt x="4410862" y="2637891"/>
                  </a:lnTo>
                  <a:lnTo>
                    <a:pt x="4318025" y="2523591"/>
                  </a:lnTo>
                  <a:lnTo>
                    <a:pt x="4286758" y="2485491"/>
                  </a:lnTo>
                  <a:lnTo>
                    <a:pt x="4259808" y="2447391"/>
                  </a:lnTo>
                  <a:lnTo>
                    <a:pt x="4247477" y="2396591"/>
                  </a:lnTo>
                  <a:lnTo>
                    <a:pt x="4245153" y="2345791"/>
                  </a:lnTo>
                  <a:lnTo>
                    <a:pt x="4248251" y="2294991"/>
                  </a:lnTo>
                  <a:lnTo>
                    <a:pt x="4252519" y="2244191"/>
                  </a:lnTo>
                  <a:lnTo>
                    <a:pt x="4256710" y="2193391"/>
                  </a:lnTo>
                  <a:lnTo>
                    <a:pt x="4260494" y="2142591"/>
                  </a:lnTo>
                  <a:lnTo>
                    <a:pt x="4263593" y="2091791"/>
                  </a:lnTo>
                  <a:lnTo>
                    <a:pt x="4265714" y="2040991"/>
                  </a:lnTo>
                  <a:lnTo>
                    <a:pt x="4266565" y="1990191"/>
                  </a:lnTo>
                  <a:lnTo>
                    <a:pt x="4265828" y="1939391"/>
                  </a:lnTo>
                  <a:lnTo>
                    <a:pt x="4263237" y="1888591"/>
                  </a:lnTo>
                  <a:lnTo>
                    <a:pt x="4258488" y="1837791"/>
                  </a:lnTo>
                  <a:lnTo>
                    <a:pt x="4252849" y="1786991"/>
                  </a:lnTo>
                  <a:lnTo>
                    <a:pt x="4242892" y="1685391"/>
                  </a:lnTo>
                  <a:lnTo>
                    <a:pt x="4237304" y="1634591"/>
                  </a:lnTo>
                  <a:lnTo>
                    <a:pt x="4230446" y="1583791"/>
                  </a:lnTo>
                  <a:lnTo>
                    <a:pt x="4221721" y="1520291"/>
                  </a:lnTo>
                  <a:lnTo>
                    <a:pt x="4211891" y="1482191"/>
                  </a:lnTo>
                  <a:lnTo>
                    <a:pt x="4200258" y="1431391"/>
                  </a:lnTo>
                  <a:lnTo>
                    <a:pt x="4187240" y="1393291"/>
                  </a:lnTo>
                  <a:lnTo>
                    <a:pt x="4173283" y="1342491"/>
                  </a:lnTo>
                  <a:lnTo>
                    <a:pt x="4158805" y="1304391"/>
                  </a:lnTo>
                  <a:lnTo>
                    <a:pt x="4144226" y="1253591"/>
                  </a:lnTo>
                  <a:lnTo>
                    <a:pt x="4128211" y="1202791"/>
                  </a:lnTo>
                  <a:lnTo>
                    <a:pt x="4111269" y="1164691"/>
                  </a:lnTo>
                  <a:lnTo>
                    <a:pt x="4093273" y="1113891"/>
                  </a:lnTo>
                  <a:lnTo>
                    <a:pt x="4074096" y="1063091"/>
                  </a:lnTo>
                  <a:lnTo>
                    <a:pt x="4053624" y="1024991"/>
                  </a:lnTo>
                  <a:lnTo>
                    <a:pt x="4031716" y="974191"/>
                  </a:lnTo>
                  <a:lnTo>
                    <a:pt x="4008259" y="936091"/>
                  </a:lnTo>
                  <a:lnTo>
                    <a:pt x="3983126" y="885291"/>
                  </a:lnTo>
                  <a:lnTo>
                    <a:pt x="3956177" y="847191"/>
                  </a:lnTo>
                  <a:lnTo>
                    <a:pt x="3927564" y="809091"/>
                  </a:lnTo>
                  <a:lnTo>
                    <a:pt x="3896512" y="770991"/>
                  </a:lnTo>
                  <a:lnTo>
                    <a:pt x="3863416" y="732891"/>
                  </a:lnTo>
                  <a:lnTo>
                    <a:pt x="3828694" y="694791"/>
                  </a:lnTo>
                  <a:lnTo>
                    <a:pt x="3792715" y="669391"/>
                  </a:lnTo>
                  <a:lnTo>
                    <a:pt x="3755872" y="631291"/>
                  </a:lnTo>
                  <a:lnTo>
                    <a:pt x="3718572" y="605891"/>
                  </a:lnTo>
                  <a:lnTo>
                    <a:pt x="3680320" y="567791"/>
                  </a:lnTo>
                  <a:lnTo>
                    <a:pt x="3641509" y="542391"/>
                  </a:lnTo>
                  <a:lnTo>
                    <a:pt x="3602139" y="504291"/>
                  </a:lnTo>
                  <a:lnTo>
                    <a:pt x="3521722" y="453491"/>
                  </a:lnTo>
                  <a:lnTo>
                    <a:pt x="3439083" y="402691"/>
                  </a:lnTo>
                  <a:lnTo>
                    <a:pt x="3354209" y="351891"/>
                  </a:lnTo>
                  <a:lnTo>
                    <a:pt x="3267125" y="301091"/>
                  </a:lnTo>
                  <a:lnTo>
                    <a:pt x="3222764" y="288391"/>
                  </a:lnTo>
                  <a:lnTo>
                    <a:pt x="3132353" y="237591"/>
                  </a:lnTo>
                  <a:lnTo>
                    <a:pt x="3040456" y="212191"/>
                  </a:lnTo>
                  <a:lnTo>
                    <a:pt x="2994025" y="186791"/>
                  </a:lnTo>
                  <a:lnTo>
                    <a:pt x="2614091" y="85191"/>
                  </a:lnTo>
                  <a:lnTo>
                    <a:pt x="2561729" y="72491"/>
                  </a:lnTo>
                  <a:lnTo>
                    <a:pt x="2509266" y="72491"/>
                  </a:lnTo>
                  <a:lnTo>
                    <a:pt x="2351455" y="34391"/>
                  </a:lnTo>
                  <a:lnTo>
                    <a:pt x="2298750" y="34391"/>
                  </a:lnTo>
                  <a:lnTo>
                    <a:pt x="2259901" y="21691"/>
                  </a:lnTo>
                  <a:lnTo>
                    <a:pt x="2142248" y="21691"/>
                  </a:lnTo>
                  <a:lnTo>
                    <a:pt x="2090293" y="8991"/>
                  </a:lnTo>
                  <a:lnTo>
                    <a:pt x="1845564" y="8991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266291"/>
                  </a:lnTo>
                  <a:lnTo>
                    <a:pt x="0" y="2891891"/>
                  </a:lnTo>
                  <a:lnTo>
                    <a:pt x="0" y="6384391"/>
                  </a:lnTo>
                  <a:lnTo>
                    <a:pt x="0" y="6587591"/>
                  </a:lnTo>
                  <a:lnTo>
                    <a:pt x="0" y="6598920"/>
                  </a:lnTo>
                  <a:lnTo>
                    <a:pt x="1845564" y="6598920"/>
                  </a:lnTo>
                  <a:lnTo>
                    <a:pt x="1845564" y="6587591"/>
                  </a:lnTo>
                  <a:lnTo>
                    <a:pt x="2672727" y="6587591"/>
                  </a:lnTo>
                  <a:lnTo>
                    <a:pt x="2678988" y="6549491"/>
                  </a:lnTo>
                  <a:lnTo>
                    <a:pt x="2684996" y="6498691"/>
                  </a:lnTo>
                  <a:lnTo>
                    <a:pt x="2690876" y="6447891"/>
                  </a:lnTo>
                  <a:lnTo>
                    <a:pt x="2696794" y="6397091"/>
                  </a:lnTo>
                  <a:lnTo>
                    <a:pt x="2702890" y="6346291"/>
                  </a:lnTo>
                  <a:lnTo>
                    <a:pt x="2709316" y="6295491"/>
                  </a:lnTo>
                  <a:lnTo>
                    <a:pt x="2716199" y="6244691"/>
                  </a:lnTo>
                  <a:lnTo>
                    <a:pt x="2723705" y="6193891"/>
                  </a:lnTo>
                  <a:lnTo>
                    <a:pt x="2731960" y="6155791"/>
                  </a:lnTo>
                  <a:lnTo>
                    <a:pt x="2740774" y="6104991"/>
                  </a:lnTo>
                  <a:lnTo>
                    <a:pt x="2749766" y="6054191"/>
                  </a:lnTo>
                  <a:lnTo>
                    <a:pt x="2758910" y="6003391"/>
                  </a:lnTo>
                  <a:lnTo>
                    <a:pt x="2768193" y="5952591"/>
                  </a:lnTo>
                  <a:lnTo>
                    <a:pt x="2777604" y="5901791"/>
                  </a:lnTo>
                  <a:lnTo>
                    <a:pt x="2787129" y="5850991"/>
                  </a:lnTo>
                  <a:lnTo>
                    <a:pt x="2796743" y="5812891"/>
                  </a:lnTo>
                  <a:lnTo>
                    <a:pt x="2806446" y="5762091"/>
                  </a:lnTo>
                  <a:lnTo>
                    <a:pt x="2816212" y="5711291"/>
                  </a:lnTo>
                  <a:lnTo>
                    <a:pt x="2826016" y="5660491"/>
                  </a:lnTo>
                  <a:lnTo>
                    <a:pt x="2835872" y="5609691"/>
                  </a:lnTo>
                  <a:lnTo>
                    <a:pt x="2865475" y="5469991"/>
                  </a:lnTo>
                  <a:lnTo>
                    <a:pt x="2875318" y="5419191"/>
                  </a:lnTo>
                  <a:lnTo>
                    <a:pt x="2885287" y="5368391"/>
                  </a:lnTo>
                  <a:lnTo>
                    <a:pt x="2896984" y="5317591"/>
                  </a:lnTo>
                  <a:lnTo>
                    <a:pt x="2911779" y="5279491"/>
                  </a:lnTo>
                  <a:lnTo>
                    <a:pt x="2931020" y="5228691"/>
                  </a:lnTo>
                  <a:lnTo>
                    <a:pt x="2956064" y="5190591"/>
                  </a:lnTo>
                  <a:lnTo>
                    <a:pt x="2987840" y="5152491"/>
                  </a:lnTo>
                  <a:lnTo>
                    <a:pt x="3023095" y="5114391"/>
                  </a:lnTo>
                  <a:lnTo>
                    <a:pt x="3061538" y="5076291"/>
                  </a:lnTo>
                  <a:lnTo>
                    <a:pt x="3102826" y="5050891"/>
                  </a:lnTo>
                  <a:lnTo>
                    <a:pt x="3146653" y="5038191"/>
                  </a:lnTo>
                  <a:lnTo>
                    <a:pt x="3192716" y="5012791"/>
                  </a:lnTo>
                  <a:lnTo>
                    <a:pt x="3240684" y="5000091"/>
                  </a:lnTo>
                  <a:lnTo>
                    <a:pt x="3499980" y="4936591"/>
                  </a:lnTo>
                  <a:lnTo>
                    <a:pt x="3552482" y="4936591"/>
                  </a:lnTo>
                  <a:lnTo>
                    <a:pt x="3605009" y="4923891"/>
                  </a:lnTo>
                  <a:lnTo>
                    <a:pt x="3653193" y="4911191"/>
                  </a:lnTo>
                  <a:lnTo>
                    <a:pt x="3701465" y="4911191"/>
                  </a:lnTo>
                  <a:lnTo>
                    <a:pt x="3749751" y="4898491"/>
                  </a:lnTo>
                  <a:lnTo>
                    <a:pt x="3797973" y="4898491"/>
                  </a:lnTo>
                  <a:lnTo>
                    <a:pt x="3846055" y="4885791"/>
                  </a:lnTo>
                  <a:lnTo>
                    <a:pt x="3893934" y="4885791"/>
                  </a:lnTo>
                  <a:lnTo>
                    <a:pt x="3941521" y="4873091"/>
                  </a:lnTo>
                  <a:lnTo>
                    <a:pt x="3993654" y="4860391"/>
                  </a:lnTo>
                  <a:lnTo>
                    <a:pt x="4044950" y="4834991"/>
                  </a:lnTo>
                  <a:lnTo>
                    <a:pt x="4095089" y="4822291"/>
                  </a:lnTo>
                  <a:lnTo>
                    <a:pt x="4143756" y="4796891"/>
                  </a:lnTo>
                  <a:lnTo>
                    <a:pt x="4185475" y="4771491"/>
                  </a:lnTo>
                  <a:lnTo>
                    <a:pt x="4220857" y="4733391"/>
                  </a:lnTo>
                  <a:lnTo>
                    <a:pt x="4249750" y="4707991"/>
                  </a:lnTo>
                  <a:lnTo>
                    <a:pt x="4272026" y="4669891"/>
                  </a:lnTo>
                  <a:lnTo>
                    <a:pt x="4287520" y="4619091"/>
                  </a:lnTo>
                  <a:lnTo>
                    <a:pt x="4296092" y="4580991"/>
                  </a:lnTo>
                  <a:lnTo>
                    <a:pt x="4297578" y="4530191"/>
                  </a:lnTo>
                  <a:lnTo>
                    <a:pt x="4296511" y="4504791"/>
                  </a:lnTo>
                  <a:lnTo>
                    <a:pt x="4294657" y="4479391"/>
                  </a:lnTo>
                  <a:lnTo>
                    <a:pt x="4291215" y="4453991"/>
                  </a:lnTo>
                  <a:lnTo>
                    <a:pt x="4285361" y="4428591"/>
                  </a:lnTo>
                  <a:lnTo>
                    <a:pt x="4275823" y="4377791"/>
                  </a:lnTo>
                  <a:lnTo>
                    <a:pt x="4281068" y="4326991"/>
                  </a:lnTo>
                  <a:lnTo>
                    <a:pt x="4298467" y="4276191"/>
                  </a:lnTo>
                  <a:lnTo>
                    <a:pt x="4325391" y="4238091"/>
                  </a:lnTo>
                  <a:lnTo>
                    <a:pt x="4336885" y="4225391"/>
                  </a:lnTo>
                  <a:lnTo>
                    <a:pt x="4348873" y="4199991"/>
                  </a:lnTo>
                  <a:lnTo>
                    <a:pt x="4361319" y="4187291"/>
                  </a:lnTo>
                  <a:lnTo>
                    <a:pt x="4374261" y="4174591"/>
                  </a:lnTo>
                  <a:lnTo>
                    <a:pt x="4403509" y="4136491"/>
                  </a:lnTo>
                  <a:lnTo>
                    <a:pt x="4419841" y="4085691"/>
                  </a:lnTo>
                  <a:lnTo>
                    <a:pt x="4424883" y="4047591"/>
                  </a:lnTo>
                  <a:lnTo>
                    <a:pt x="4420247" y="3996791"/>
                  </a:lnTo>
                  <a:lnTo>
                    <a:pt x="4407547" y="3958691"/>
                  </a:lnTo>
                  <a:lnTo>
                    <a:pt x="4399445" y="3945991"/>
                  </a:lnTo>
                  <a:lnTo>
                    <a:pt x="4387405" y="3920591"/>
                  </a:lnTo>
                  <a:lnTo>
                    <a:pt x="4373537" y="3920591"/>
                  </a:lnTo>
                  <a:lnTo>
                    <a:pt x="4359948" y="3907891"/>
                  </a:lnTo>
                  <a:lnTo>
                    <a:pt x="4354817" y="3895191"/>
                  </a:lnTo>
                  <a:lnTo>
                    <a:pt x="4340885" y="3895191"/>
                  </a:lnTo>
                  <a:lnTo>
                    <a:pt x="4332021" y="3882491"/>
                  </a:lnTo>
                  <a:lnTo>
                    <a:pt x="4411154" y="3882491"/>
                  </a:lnTo>
                  <a:lnTo>
                    <a:pt x="4458297" y="3869791"/>
                  </a:lnTo>
                  <a:lnTo>
                    <a:pt x="4496968" y="3844391"/>
                  </a:lnTo>
                  <a:lnTo>
                    <a:pt x="4526521" y="3818991"/>
                  </a:lnTo>
                  <a:lnTo>
                    <a:pt x="4546333" y="3780891"/>
                  </a:lnTo>
                  <a:lnTo>
                    <a:pt x="4555769" y="3742791"/>
                  </a:lnTo>
                  <a:lnTo>
                    <a:pt x="4554194" y="3691991"/>
                  </a:lnTo>
                  <a:lnTo>
                    <a:pt x="4540986" y="3653891"/>
                  </a:lnTo>
                  <a:lnTo>
                    <a:pt x="4515523" y="3615791"/>
                  </a:lnTo>
                  <a:lnTo>
                    <a:pt x="4495089" y="3577691"/>
                  </a:lnTo>
                  <a:lnTo>
                    <a:pt x="4495990" y="3539591"/>
                  </a:lnTo>
                  <a:lnTo>
                    <a:pt x="4516196" y="3501491"/>
                  </a:lnTo>
                  <a:lnTo>
                    <a:pt x="4553686" y="3476091"/>
                  </a:lnTo>
                  <a:lnTo>
                    <a:pt x="4611332" y="3450691"/>
                  </a:lnTo>
                  <a:lnTo>
                    <a:pt x="4640427" y="3425291"/>
                  </a:lnTo>
                  <a:lnTo>
                    <a:pt x="4706480" y="3387191"/>
                  </a:lnTo>
                  <a:lnTo>
                    <a:pt x="4740986" y="3349091"/>
                  </a:lnTo>
                  <a:lnTo>
                    <a:pt x="4770920" y="3310991"/>
                  </a:lnTo>
                  <a:lnTo>
                    <a:pt x="4795520" y="3272891"/>
                  </a:lnTo>
                  <a:lnTo>
                    <a:pt x="4813986" y="3222091"/>
                  </a:lnTo>
                  <a:lnTo>
                    <a:pt x="4813986" y="31712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4344" y="1605511"/>
              <a:ext cx="52967" cy="2784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098" y="1406590"/>
              <a:ext cx="66214" cy="517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4605" y="1366805"/>
              <a:ext cx="66233" cy="5967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4865" y="1327021"/>
              <a:ext cx="66233" cy="663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2138" y="1128099"/>
              <a:ext cx="66233" cy="9150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5645" y="1101576"/>
              <a:ext cx="66233" cy="10609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5905" y="1061792"/>
              <a:ext cx="79479" cy="11670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9412" y="1035269"/>
              <a:ext cx="79479" cy="11935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2919" y="1008746"/>
              <a:ext cx="66233" cy="10874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425" y="995485"/>
              <a:ext cx="66233" cy="12465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932" y="995485"/>
              <a:ext cx="66233" cy="12465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3699" y="1857479"/>
              <a:ext cx="79479" cy="4243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0712" y="1950309"/>
              <a:ext cx="66233" cy="3845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4219" y="1777910"/>
              <a:ext cx="66233" cy="5835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7726" y="1817695"/>
              <a:ext cx="66233" cy="5437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1233" y="1539204"/>
              <a:ext cx="66233" cy="8222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80712" y="1141361"/>
              <a:ext cx="119219" cy="5967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27726" y="955700"/>
              <a:ext cx="119219" cy="397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49547" y="650687"/>
              <a:ext cx="450385" cy="3447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70067" y="650687"/>
              <a:ext cx="490125" cy="8487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43574" y="650687"/>
              <a:ext cx="437138" cy="8089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50847" y="557857"/>
              <a:ext cx="556358" cy="9813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1107" y="531334"/>
              <a:ext cx="516618" cy="9813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1367" y="491550"/>
              <a:ext cx="529865" cy="10874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1627" y="491550"/>
              <a:ext cx="503371" cy="10741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85915" y="478288"/>
              <a:ext cx="211946" cy="2917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85915" y="531334"/>
              <a:ext cx="238439" cy="3050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12408" y="730256"/>
              <a:ext cx="450385" cy="3447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9421" y="716994"/>
              <a:ext cx="556358" cy="4641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99161" y="783302"/>
              <a:ext cx="437138" cy="3580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87215" y="465037"/>
              <a:ext cx="384152" cy="5437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40202" y="544596"/>
              <a:ext cx="344412" cy="53045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07735" y="465037"/>
              <a:ext cx="384152" cy="5702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20982" y="544596"/>
              <a:ext cx="344412" cy="53045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28256" y="504811"/>
              <a:ext cx="384152" cy="5702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48776" y="491550"/>
              <a:ext cx="145712" cy="225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82543" y="531334"/>
              <a:ext cx="211946" cy="2917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56049" y="518073"/>
              <a:ext cx="198699" cy="305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29556" y="504811"/>
              <a:ext cx="238439" cy="3978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03063" y="504811"/>
              <a:ext cx="172206" cy="3580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50076" y="504811"/>
              <a:ext cx="172206" cy="38458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23583" y="518073"/>
              <a:ext cx="145712" cy="38458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97090" y="518073"/>
              <a:ext cx="66233" cy="5569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70596" y="518073"/>
              <a:ext cx="66233" cy="4508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44103" y="889393"/>
              <a:ext cx="185452" cy="6365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70596" y="982223"/>
              <a:ext cx="198699" cy="4906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10336" y="929178"/>
              <a:ext cx="185452" cy="6365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50076" y="1061792"/>
              <a:ext cx="185452" cy="4376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89816" y="955700"/>
              <a:ext cx="185452" cy="63654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659421" y="1088315"/>
              <a:ext cx="582851" cy="2387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25654" y="1128099"/>
              <a:ext cx="450385" cy="1856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725654" y="1141361"/>
              <a:ext cx="410645" cy="1458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52148" y="1167884"/>
              <a:ext cx="397398" cy="17239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38901" y="1194407"/>
              <a:ext cx="304672" cy="13261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64094" y="1300498"/>
              <a:ext cx="251685" cy="57024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03834" y="1353544"/>
              <a:ext cx="185452" cy="4376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003834" y="1313760"/>
              <a:ext cx="158959" cy="43762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64094" y="1380067"/>
              <a:ext cx="172206" cy="39784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90587" y="1353544"/>
              <a:ext cx="119219" cy="34479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21753" y="2082924"/>
              <a:ext cx="105973" cy="27849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255520" y="2122708"/>
              <a:ext cx="92726" cy="27849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162793" y="1897263"/>
              <a:ext cx="211946" cy="29175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62793" y="1884002"/>
              <a:ext cx="158959" cy="2387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23053" y="1724864"/>
              <a:ext cx="291425" cy="6763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83313" y="1804433"/>
              <a:ext cx="225192" cy="59676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43574" y="1645296"/>
              <a:ext cx="357659" cy="75590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17080" y="1671819"/>
              <a:ext cx="331165" cy="7293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11107" y="1884002"/>
              <a:ext cx="251685" cy="49067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37601" y="1910525"/>
              <a:ext cx="92726" cy="25196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500462" y="1539204"/>
              <a:ext cx="582851" cy="145875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44874" y="2122708"/>
              <a:ext cx="264932" cy="27849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44874" y="2281845"/>
              <a:ext cx="185452" cy="45088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831627" y="2228799"/>
              <a:ext cx="172206" cy="4641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818381" y="2308368"/>
              <a:ext cx="158959" cy="3978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818381" y="2295107"/>
              <a:ext cx="119219" cy="3182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65394" y="2202277"/>
              <a:ext cx="79479" cy="6365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38901" y="2586858"/>
              <a:ext cx="66233" cy="27849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12408" y="2255322"/>
              <a:ext cx="66233" cy="62328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685915" y="2401198"/>
              <a:ext cx="66233" cy="5171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59421" y="2361414"/>
              <a:ext cx="66233" cy="58350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632928" y="2520551"/>
              <a:ext cx="66233" cy="45088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606435" y="2387937"/>
              <a:ext cx="66233" cy="58350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540202" y="2520551"/>
              <a:ext cx="66233" cy="4641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73968" y="1525943"/>
              <a:ext cx="556358" cy="148528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447475" y="1472897"/>
              <a:ext cx="596098" cy="15383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407735" y="1499420"/>
              <a:ext cx="556358" cy="152506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354749" y="1472897"/>
              <a:ext cx="543111" cy="15648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5009" y="1472897"/>
              <a:ext cx="529865" cy="143223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288516" y="1300498"/>
              <a:ext cx="450385" cy="175051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248776" y="1406590"/>
              <a:ext cx="463632" cy="16311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328256" y="1114838"/>
              <a:ext cx="344412" cy="104765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328256" y="1340282"/>
              <a:ext cx="317919" cy="6498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076570" y="1220929"/>
              <a:ext cx="529865" cy="181681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195789" y="1937048"/>
              <a:ext cx="132466" cy="33153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129556" y="2082924"/>
              <a:ext cx="158959" cy="4641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169296" y="1698342"/>
              <a:ext cx="344412" cy="39784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050076" y="915916"/>
              <a:ext cx="516618" cy="212183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142803" y="2706211"/>
              <a:ext cx="66233" cy="33153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89816" y="2626643"/>
              <a:ext cx="79479" cy="4111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30857" y="2732744"/>
              <a:ext cx="185452" cy="153832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957350" y="1022008"/>
              <a:ext cx="556358" cy="200247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930857" y="876132"/>
              <a:ext cx="543111" cy="214835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732157" y="1061802"/>
              <a:ext cx="702071" cy="32092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838130" y="3143849"/>
              <a:ext cx="119219" cy="112722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798390" y="3064280"/>
              <a:ext cx="119219" cy="120679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692417" y="915926"/>
              <a:ext cx="715318" cy="335514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639431" y="955710"/>
              <a:ext cx="702071" cy="331536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612938" y="1433122"/>
              <a:ext cx="702071" cy="283794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59951" y="1618782"/>
              <a:ext cx="490125" cy="265228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242010" y="2997973"/>
              <a:ext cx="331165" cy="127309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90324" y="2971450"/>
              <a:ext cx="516618" cy="129962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33965" y="2997974"/>
              <a:ext cx="861030" cy="22544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60459" y="3024497"/>
              <a:ext cx="596098" cy="2254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73705" y="3051020"/>
              <a:ext cx="543111" cy="19892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86952" y="3077543"/>
              <a:ext cx="516618" cy="19892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6692" y="3104066"/>
              <a:ext cx="450385" cy="1856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53185" y="3130589"/>
              <a:ext cx="397398" cy="17239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136037" y="2958179"/>
              <a:ext cx="172206" cy="11935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07472" y="1220929"/>
              <a:ext cx="1549855" cy="176377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07472" y="1114838"/>
              <a:ext cx="1510115" cy="18300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07472" y="1114838"/>
              <a:ext cx="1443882" cy="180355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07472" y="1300498"/>
              <a:ext cx="1351156" cy="159137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21490" y="2626643"/>
              <a:ext cx="278179" cy="14587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47212" y="1884002"/>
              <a:ext cx="1112716" cy="94156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94225" y="1618773"/>
              <a:ext cx="1311416" cy="115374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54489" y="1645296"/>
              <a:ext cx="1139210" cy="103439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41242" y="1565727"/>
              <a:ext cx="1125963" cy="108743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14749" y="1738126"/>
              <a:ext cx="1125963" cy="87525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01502" y="1565727"/>
              <a:ext cx="1125963" cy="102113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268503" y="1751387"/>
              <a:ext cx="132466" cy="33153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8256" y="1618773"/>
              <a:ext cx="1046483" cy="84873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98898" y="2454244"/>
              <a:ext cx="397398" cy="663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8256" y="1711603"/>
              <a:ext cx="1006743" cy="70285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88256" y="1645296"/>
              <a:ext cx="900770" cy="74264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88256" y="1791172"/>
              <a:ext cx="874277" cy="57024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8256" y="1459635"/>
              <a:ext cx="847784" cy="86199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01502" y="1512681"/>
              <a:ext cx="741811" cy="72937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14749" y="1698341"/>
              <a:ext cx="702071" cy="50393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14749" y="1565727"/>
              <a:ext cx="675578" cy="61002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91624" y="1844217"/>
              <a:ext cx="145712" cy="29175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88256" y="1287237"/>
              <a:ext cx="662331" cy="84873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88256" y="1393328"/>
              <a:ext cx="635838" cy="70285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88256" y="1578988"/>
              <a:ext cx="596098" cy="49067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88256" y="1419851"/>
              <a:ext cx="569605" cy="6232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88256" y="1552465"/>
              <a:ext cx="543111" cy="4641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88256" y="1433112"/>
              <a:ext cx="503371" cy="55698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88256" y="1565727"/>
              <a:ext cx="476878" cy="39784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14749" y="1632034"/>
              <a:ext cx="397398" cy="18566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41242" y="1592250"/>
              <a:ext cx="278179" cy="18566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67736" y="1552465"/>
              <a:ext cx="317919" cy="18566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33965" y="1512681"/>
              <a:ext cx="185452" cy="11935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60459" y="1472897"/>
              <a:ext cx="185452" cy="9283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86952" y="1446374"/>
              <a:ext cx="251685" cy="6630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513445" y="1419851"/>
              <a:ext cx="172206" cy="663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526692" y="1380067"/>
              <a:ext cx="211946" cy="663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559951" y="1433113"/>
              <a:ext cx="132466" cy="25196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679171" y="518073"/>
              <a:ext cx="291425" cy="67633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626184" y="1207668"/>
              <a:ext cx="92726" cy="25196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546704" y="1154622"/>
              <a:ext cx="132466" cy="22544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718911" y="531334"/>
              <a:ext cx="225192" cy="58350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745404" y="544596"/>
              <a:ext cx="158959" cy="503934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679171" y="544596"/>
              <a:ext cx="198699" cy="53045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692417" y="557857"/>
              <a:ext cx="145712" cy="42436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652677" y="584380"/>
              <a:ext cx="105973" cy="251967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612937" y="624164"/>
              <a:ext cx="119219" cy="238706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1573198" y="610903"/>
              <a:ext cx="66233" cy="1458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546704" y="597641"/>
              <a:ext cx="66233" cy="29175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506964" y="610903"/>
              <a:ext cx="66233" cy="172398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467225" y="610903"/>
              <a:ext cx="79479" cy="278490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427485" y="624164"/>
              <a:ext cx="92726" cy="1458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361229" y="862870"/>
              <a:ext cx="291425" cy="72937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400991" y="955700"/>
              <a:ext cx="211946" cy="54371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427485" y="1008746"/>
              <a:ext cx="185452" cy="54371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467225" y="982223"/>
              <a:ext cx="185452" cy="477412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506964" y="1088315"/>
              <a:ext cx="119219" cy="38458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281750" y="1273975"/>
              <a:ext cx="66233" cy="27849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228763" y="1234191"/>
              <a:ext cx="105973" cy="331536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175777" y="1207668"/>
              <a:ext cx="132466" cy="397843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122790" y="650687"/>
              <a:ext cx="344412" cy="61002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069804" y="663949"/>
              <a:ext cx="357659" cy="623288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162530" y="690471"/>
              <a:ext cx="211946" cy="45088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056557" y="716994"/>
              <a:ext cx="291425" cy="49067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109543" y="703733"/>
              <a:ext cx="185452" cy="39784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056557" y="690471"/>
              <a:ext cx="211946" cy="42436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096297" y="716994"/>
              <a:ext cx="145712" cy="33153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122790" y="716994"/>
              <a:ext cx="92726" cy="27849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056557" y="743517"/>
              <a:ext cx="119219" cy="265228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016817" y="823086"/>
              <a:ext cx="66233" cy="43762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977077" y="836347"/>
              <a:ext cx="66233" cy="29175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937337" y="876132"/>
              <a:ext cx="79479" cy="27849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924091" y="1234191"/>
              <a:ext cx="145712" cy="21218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97597" y="929177"/>
              <a:ext cx="92726" cy="15913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672405" y="1008746"/>
              <a:ext cx="238439" cy="172398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619418" y="1061792"/>
              <a:ext cx="291425" cy="18566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619418" y="1101576"/>
              <a:ext cx="331165" cy="18566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19418" y="1141361"/>
              <a:ext cx="291425" cy="198921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592925" y="1181145"/>
              <a:ext cx="344412" cy="18566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2142744" y="173736"/>
              <a:ext cx="207263" cy="20574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243072" y="489204"/>
              <a:ext cx="207263" cy="205739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101084" y="1543811"/>
              <a:ext cx="205739" cy="20573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143755" y="2563367"/>
              <a:ext cx="207263" cy="20573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698491" y="3319271"/>
              <a:ext cx="207263" cy="207263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155947" y="4829555"/>
              <a:ext cx="207263" cy="20726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2729483" y="5812535"/>
              <a:ext cx="205739" cy="207263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2420111" y="242315"/>
              <a:ext cx="144780" cy="143255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2564892" y="6702551"/>
              <a:ext cx="207263" cy="15544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837432" y="949452"/>
              <a:ext cx="144779" cy="144779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198620" y="2084832"/>
              <a:ext cx="144779" cy="14325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489703" y="3002279"/>
              <a:ext cx="144779" cy="14325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418076" y="3727703"/>
              <a:ext cx="143255" cy="14478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235196" y="4460747"/>
              <a:ext cx="144779" cy="14478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351276" y="5134355"/>
              <a:ext cx="144779" cy="14478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2894076" y="5408676"/>
              <a:ext cx="99060" cy="99059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4247388" y="4674109"/>
              <a:ext cx="99059" cy="9753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4474464" y="4014217"/>
              <a:ext cx="99059" cy="9753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4207764" y="2380488"/>
              <a:ext cx="97534" cy="9905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904488" y="2365248"/>
              <a:ext cx="99060" cy="9906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659123" y="1533144"/>
              <a:ext cx="99060" cy="9906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677923" y="406908"/>
              <a:ext cx="97536" cy="990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893820" y="3823717"/>
              <a:ext cx="99059" cy="9753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325367" y="4506467"/>
              <a:ext cx="99060" cy="990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2875788" y="3535679"/>
              <a:ext cx="469391" cy="46786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2590800" y="1575816"/>
              <a:ext cx="207263" cy="20573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229355" y="2682239"/>
              <a:ext cx="207264" cy="20726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3930396" y="4625341"/>
              <a:ext cx="64006" cy="6400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768852" y="4169664"/>
              <a:ext cx="143255" cy="14478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2127504" y="3823715"/>
              <a:ext cx="144780" cy="14478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2540507" y="3188209"/>
              <a:ext cx="99060" cy="9753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662940" y="3910584"/>
              <a:ext cx="144779" cy="143256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2261616" y="284988"/>
              <a:ext cx="2560320" cy="3853815"/>
            </a:xfrm>
            <a:custGeom>
              <a:avLst/>
              <a:gdLst/>
              <a:ahLst/>
              <a:cxnLst/>
              <a:rect l="l" t="t" r="r" b="b"/>
              <a:pathLst>
                <a:path w="2560320" h="3853815">
                  <a:moveTo>
                    <a:pt x="0" y="0"/>
                  </a:moveTo>
                  <a:lnTo>
                    <a:pt x="215645" y="18160"/>
                  </a:lnTo>
                </a:path>
                <a:path w="2560320" h="3853815">
                  <a:moveTo>
                    <a:pt x="240791" y="30479"/>
                  </a:moveTo>
                  <a:lnTo>
                    <a:pt x="1083436" y="307720"/>
                  </a:lnTo>
                </a:path>
                <a:path w="2560320" h="3853815">
                  <a:moveTo>
                    <a:pt x="1097280" y="316991"/>
                  </a:moveTo>
                  <a:lnTo>
                    <a:pt x="1635506" y="726566"/>
                  </a:lnTo>
                </a:path>
                <a:path w="2560320" h="3853815">
                  <a:moveTo>
                    <a:pt x="1639823" y="731519"/>
                  </a:moveTo>
                  <a:lnTo>
                    <a:pt x="1937511" y="1355343"/>
                  </a:lnTo>
                </a:path>
                <a:path w="2560320" h="3853815">
                  <a:moveTo>
                    <a:pt x="1933956" y="1350263"/>
                  </a:moveTo>
                  <a:lnTo>
                    <a:pt x="2007743" y="1869312"/>
                  </a:lnTo>
                </a:path>
                <a:path w="2560320" h="3853815">
                  <a:moveTo>
                    <a:pt x="2007743" y="1868423"/>
                  </a:moveTo>
                  <a:lnTo>
                    <a:pt x="1993392" y="2149474"/>
                  </a:lnTo>
                </a:path>
                <a:path w="2560320" h="3853815">
                  <a:moveTo>
                    <a:pt x="1992375" y="2148839"/>
                  </a:moveTo>
                  <a:lnTo>
                    <a:pt x="1978151" y="2389377"/>
                  </a:lnTo>
                </a:path>
                <a:path w="2560320" h="3853815">
                  <a:moveTo>
                    <a:pt x="1985771" y="2389631"/>
                  </a:moveTo>
                  <a:lnTo>
                    <a:pt x="2290572" y="2789681"/>
                  </a:lnTo>
                </a:path>
                <a:path w="2560320" h="3853815">
                  <a:moveTo>
                    <a:pt x="2293620" y="2787395"/>
                  </a:moveTo>
                  <a:lnTo>
                    <a:pt x="2560320" y="3151758"/>
                  </a:lnTo>
                </a:path>
                <a:path w="2560320" h="3853815">
                  <a:moveTo>
                    <a:pt x="2557398" y="3156203"/>
                  </a:moveTo>
                  <a:lnTo>
                    <a:pt x="2231135" y="3508629"/>
                  </a:lnTo>
                </a:path>
                <a:path w="2560320" h="3853815">
                  <a:moveTo>
                    <a:pt x="2228087" y="3506723"/>
                  </a:moveTo>
                  <a:lnTo>
                    <a:pt x="2263774" y="3778122"/>
                  </a:lnTo>
                </a:path>
                <a:path w="2560320" h="3853815">
                  <a:moveTo>
                    <a:pt x="2264918" y="3770375"/>
                  </a:moveTo>
                  <a:lnTo>
                    <a:pt x="2069592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293108" y="4104133"/>
              <a:ext cx="64006" cy="6400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4367784" y="4250435"/>
              <a:ext cx="99060" cy="99060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3113532" y="4139184"/>
              <a:ext cx="1305560" cy="1144905"/>
            </a:xfrm>
            <a:custGeom>
              <a:avLst/>
              <a:gdLst/>
              <a:ahLst/>
              <a:cxnLst/>
              <a:rect l="l" t="t" r="r" b="b"/>
              <a:pathLst>
                <a:path w="1305560" h="1144904">
                  <a:moveTo>
                    <a:pt x="1305559" y="166624"/>
                  </a:moveTo>
                  <a:lnTo>
                    <a:pt x="1222247" y="0"/>
                  </a:lnTo>
                </a:path>
                <a:path w="1305560" h="1144904">
                  <a:moveTo>
                    <a:pt x="1185671" y="396748"/>
                  </a:moveTo>
                  <a:lnTo>
                    <a:pt x="1302384" y="153924"/>
                  </a:lnTo>
                </a:path>
                <a:path w="1305560" h="1144904">
                  <a:moveTo>
                    <a:pt x="1184147" y="575691"/>
                  </a:moveTo>
                  <a:lnTo>
                    <a:pt x="1191259" y="394716"/>
                  </a:lnTo>
                </a:path>
                <a:path w="1305560" h="1144904">
                  <a:moveTo>
                    <a:pt x="1146047" y="799465"/>
                  </a:moveTo>
                  <a:lnTo>
                    <a:pt x="1186560" y="585216"/>
                  </a:lnTo>
                </a:path>
                <a:path w="1305560" h="1144904">
                  <a:moveTo>
                    <a:pt x="312419" y="1068070"/>
                  </a:moveTo>
                  <a:lnTo>
                    <a:pt x="1145920" y="806196"/>
                  </a:lnTo>
                </a:path>
                <a:path w="1305560" h="1144904">
                  <a:moveTo>
                    <a:pt x="0" y="1144524"/>
                  </a:moveTo>
                  <a:lnTo>
                    <a:pt x="311912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061716" y="5239513"/>
              <a:ext cx="97534" cy="9753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2668523" y="5286755"/>
              <a:ext cx="450850" cy="1505585"/>
            </a:xfrm>
            <a:custGeom>
              <a:avLst/>
              <a:gdLst/>
              <a:ahLst/>
              <a:cxnLst/>
              <a:rect l="l" t="t" r="r" b="b"/>
              <a:pathLst>
                <a:path w="450850" h="1505584">
                  <a:moveTo>
                    <a:pt x="278892" y="166624"/>
                  </a:moveTo>
                  <a:lnTo>
                    <a:pt x="450342" y="0"/>
                  </a:lnTo>
                </a:path>
                <a:path w="450850" h="1505584">
                  <a:moveTo>
                    <a:pt x="160019" y="630453"/>
                  </a:moveTo>
                  <a:lnTo>
                    <a:pt x="279145" y="166116"/>
                  </a:lnTo>
                </a:path>
                <a:path w="450850" h="1505584">
                  <a:moveTo>
                    <a:pt x="0" y="1505045"/>
                  </a:moveTo>
                  <a:lnTo>
                    <a:pt x="159512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835908" y="4139184"/>
              <a:ext cx="585470" cy="523875"/>
            </a:xfrm>
            <a:custGeom>
              <a:avLst/>
              <a:gdLst/>
              <a:ahLst/>
              <a:cxnLst/>
              <a:rect l="l" t="t" r="r" b="b"/>
              <a:pathLst>
                <a:path w="585470" h="523875">
                  <a:moveTo>
                    <a:pt x="519049" y="0"/>
                  </a:moveTo>
                  <a:lnTo>
                    <a:pt x="0" y="104775"/>
                  </a:lnTo>
                </a:path>
                <a:path w="585470" h="523875">
                  <a:moveTo>
                    <a:pt x="585088" y="156972"/>
                  </a:moveTo>
                  <a:lnTo>
                    <a:pt x="132587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378708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419" y="0"/>
                  </a:moveTo>
                  <a:lnTo>
                    <a:pt x="466343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939540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326" y="275463"/>
                  </a:moveTo>
                  <a:lnTo>
                    <a:pt x="0" y="94487"/>
                  </a:lnTo>
                </a:path>
                <a:path w="576579" h="1165860">
                  <a:moveTo>
                    <a:pt x="563245" y="0"/>
                  </a:moveTo>
                  <a:lnTo>
                    <a:pt x="6096" y="90550"/>
                  </a:lnTo>
                </a:path>
                <a:path w="576579" h="1165860">
                  <a:moveTo>
                    <a:pt x="15239" y="870204"/>
                  </a:moveTo>
                  <a:lnTo>
                    <a:pt x="320039" y="1165479"/>
                  </a:lnTo>
                </a:path>
                <a:path w="576579" h="1165860">
                  <a:moveTo>
                    <a:pt x="15239" y="865632"/>
                  </a:moveTo>
                  <a:lnTo>
                    <a:pt x="362838" y="932307"/>
                  </a:lnTo>
                </a:path>
                <a:path w="576579" h="1165860">
                  <a:moveTo>
                    <a:pt x="19812" y="870712"/>
                  </a:moveTo>
                  <a:lnTo>
                    <a:pt x="367538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116579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6" y="1353312"/>
                  </a:moveTo>
                  <a:lnTo>
                    <a:pt x="862330" y="1458087"/>
                  </a:lnTo>
                </a:path>
                <a:path w="862329" h="1458595">
                  <a:moveTo>
                    <a:pt x="728471" y="1028700"/>
                  </a:moveTo>
                  <a:lnTo>
                    <a:pt x="838072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49" y="1047495"/>
                  </a:lnTo>
                </a:path>
                <a:path w="862329" h="1458595">
                  <a:moveTo>
                    <a:pt x="790956" y="0"/>
                  </a:moveTo>
                  <a:lnTo>
                    <a:pt x="824230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336035" y="2420111"/>
              <a:ext cx="1485265" cy="1384935"/>
            </a:xfrm>
            <a:custGeom>
              <a:avLst/>
              <a:gdLst/>
              <a:ahLst/>
              <a:cxnLst/>
              <a:rect l="l" t="t" r="r" b="b"/>
              <a:pathLst>
                <a:path w="1485264" h="1384935">
                  <a:moveTo>
                    <a:pt x="580643" y="789432"/>
                  </a:moveTo>
                  <a:lnTo>
                    <a:pt x="1161668" y="1384808"/>
                  </a:lnTo>
                </a:path>
                <a:path w="1485264" h="1384935">
                  <a:moveTo>
                    <a:pt x="556260" y="780288"/>
                  </a:moveTo>
                  <a:lnTo>
                    <a:pt x="1485011" y="1023238"/>
                  </a:lnTo>
                </a:path>
                <a:path w="1485264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5264" h="1384935">
                  <a:moveTo>
                    <a:pt x="4572" y="370332"/>
                  </a:moveTo>
                  <a:lnTo>
                    <a:pt x="923798" y="256032"/>
                  </a:lnTo>
                </a:path>
                <a:path w="1485264" h="1384935">
                  <a:moveTo>
                    <a:pt x="618743" y="0"/>
                  </a:moveTo>
                  <a:lnTo>
                    <a:pt x="899667" y="262000"/>
                  </a:lnTo>
                </a:path>
                <a:path w="1485264" h="1384935">
                  <a:moveTo>
                    <a:pt x="618743" y="0"/>
                  </a:moveTo>
                  <a:lnTo>
                    <a:pt x="923543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59352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697479" y="600455"/>
              <a:ext cx="1504315" cy="1082040"/>
            </a:xfrm>
            <a:custGeom>
              <a:avLst/>
              <a:gdLst/>
              <a:ahLst/>
              <a:cxnLst/>
              <a:rect l="l" t="t" r="r" b="b"/>
              <a:pathLst>
                <a:path w="1504314" h="1082039">
                  <a:moveTo>
                    <a:pt x="542544" y="543052"/>
                  </a:moveTo>
                  <a:lnTo>
                    <a:pt x="1218819" y="414528"/>
                  </a:lnTo>
                </a:path>
                <a:path w="1504314" h="1082039">
                  <a:moveTo>
                    <a:pt x="537971" y="538226"/>
                  </a:moveTo>
                  <a:lnTo>
                    <a:pt x="647572" y="0"/>
                  </a:lnTo>
                </a:path>
                <a:path w="1504314" h="1082039">
                  <a:moveTo>
                    <a:pt x="9143" y="1081532"/>
                  </a:moveTo>
                  <a:lnTo>
                    <a:pt x="542544" y="524256"/>
                  </a:lnTo>
                </a:path>
                <a:path w="1504314" h="1082039">
                  <a:moveTo>
                    <a:pt x="1008887" y="975360"/>
                  </a:moveTo>
                  <a:lnTo>
                    <a:pt x="1504187" y="1042035"/>
                  </a:lnTo>
                </a:path>
                <a:path w="1504314" h="1082039">
                  <a:moveTo>
                    <a:pt x="0" y="1081532"/>
                  </a:moveTo>
                  <a:lnTo>
                    <a:pt x="1023873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336035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240023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866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3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3" y="571500"/>
                  </a:moveTo>
                  <a:lnTo>
                    <a:pt x="1028318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697479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8" y="7285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682239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340608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801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592323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4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39140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5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197607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197607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202179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3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125723" y="4547615"/>
              <a:ext cx="300990" cy="738505"/>
            </a:xfrm>
            <a:custGeom>
              <a:avLst/>
              <a:gdLst/>
              <a:ahLst/>
              <a:cxnLst/>
              <a:rect l="l" t="t" r="r" b="b"/>
              <a:pathLst>
                <a:path w="300989" h="738504">
                  <a:moveTo>
                    <a:pt x="248412" y="0"/>
                  </a:moveTo>
                  <a:lnTo>
                    <a:pt x="300736" y="661923"/>
                  </a:lnTo>
                </a:path>
                <a:path w="300989" h="738504">
                  <a:moveTo>
                    <a:pt x="242824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193035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80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35835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80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506979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80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497835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3803903" y="3104388"/>
              <a:ext cx="207263" cy="207263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3907535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586483" y="2785872"/>
              <a:ext cx="144779" cy="14477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1597152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4" y="1566672"/>
                  </a:moveTo>
                  <a:lnTo>
                    <a:pt x="995934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4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552955" y="1249680"/>
              <a:ext cx="99060" cy="99060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892296" y="4588764"/>
              <a:ext cx="144779" cy="14478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3168395" y="1062227"/>
              <a:ext cx="144780" cy="14477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884164" y="925830"/>
              <a:ext cx="431926" cy="22987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5804408" y="809751"/>
              <a:ext cx="599439" cy="70738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894832" y="683259"/>
              <a:ext cx="418591" cy="12649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894832" y="524509"/>
              <a:ext cx="418591" cy="15875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6852411" y="509397"/>
              <a:ext cx="631825" cy="64592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843015" y="1296669"/>
              <a:ext cx="1628775" cy="263778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2058923" y="1081786"/>
              <a:ext cx="0" cy="426084"/>
            </a:xfrm>
            <a:custGeom>
              <a:avLst/>
              <a:gdLst/>
              <a:ahLst/>
              <a:cxnLst/>
              <a:rect l="l" t="t" r="r" b="b"/>
              <a:pathLst>
                <a:path h="426084">
                  <a:moveTo>
                    <a:pt x="0" y="0"/>
                  </a:moveTo>
                  <a:lnTo>
                    <a:pt x="0" y="426085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058923" y="499872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1913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076444" y="2392679"/>
              <a:ext cx="4067810" cy="576580"/>
            </a:xfrm>
            <a:custGeom>
              <a:avLst/>
              <a:gdLst/>
              <a:ahLst/>
              <a:cxnLst/>
              <a:rect l="l" t="t" r="r" b="b"/>
              <a:pathLst>
                <a:path w="4067809" h="576580">
                  <a:moveTo>
                    <a:pt x="4067555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4067555" y="576072"/>
                  </a:lnTo>
                  <a:lnTo>
                    <a:pt x="4067555" y="0"/>
                  </a:lnTo>
                  <a:close/>
                </a:path>
              </a:pathLst>
            </a:custGeom>
            <a:solidFill>
              <a:srgbClr val="00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6029578" y="2500757"/>
              <a:ext cx="2183892" cy="36956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376671" y="2528316"/>
              <a:ext cx="223253" cy="368046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394578" y="2546223"/>
              <a:ext cx="158242" cy="302767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5076444" y="3153155"/>
              <a:ext cx="4067810" cy="576580"/>
            </a:xfrm>
            <a:custGeom>
              <a:avLst/>
              <a:gdLst/>
              <a:ahLst/>
              <a:cxnLst/>
              <a:rect l="l" t="t" r="r" b="b"/>
              <a:pathLst>
                <a:path w="4067809" h="576579">
                  <a:moveTo>
                    <a:pt x="4067555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4067555" y="576072"/>
                  </a:lnTo>
                  <a:lnTo>
                    <a:pt x="4067555" y="0"/>
                  </a:lnTo>
                  <a:close/>
                </a:path>
              </a:pathLst>
            </a:custGeom>
            <a:solidFill>
              <a:srgbClr val="00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029578" y="3260090"/>
              <a:ext cx="1325879" cy="369570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7460233" y="3264661"/>
              <a:ext cx="641985" cy="354330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5295900" y="3288779"/>
              <a:ext cx="389394" cy="36653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5312664" y="3305555"/>
              <a:ext cx="324358" cy="302768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5212079" y="4047744"/>
              <a:ext cx="555498" cy="368045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229605" y="4113523"/>
              <a:ext cx="490474" cy="302640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5076444" y="3976808"/>
              <a:ext cx="4067810" cy="576580"/>
            </a:xfrm>
            <a:custGeom>
              <a:avLst/>
              <a:gdLst/>
              <a:ahLst/>
              <a:cxnLst/>
              <a:rect l="l" t="t" r="r" b="b"/>
              <a:pathLst>
                <a:path w="4067809" h="576579">
                  <a:moveTo>
                    <a:pt x="4067555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4067555" y="576071"/>
                  </a:lnTo>
                  <a:lnTo>
                    <a:pt x="4067555" y="0"/>
                  </a:lnTo>
                  <a:close/>
                </a:path>
              </a:pathLst>
            </a:custGeom>
            <a:solidFill>
              <a:srgbClr val="00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026277" y="4127962"/>
              <a:ext cx="1241044" cy="28384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7347584" y="4129105"/>
              <a:ext cx="765048" cy="274447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181720" y="4131391"/>
              <a:ext cx="473709" cy="272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4604" y="117347"/>
              <a:ext cx="6623304" cy="66233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59079"/>
              <a:ext cx="8975090" cy="6598920"/>
            </a:xfrm>
            <a:custGeom>
              <a:avLst/>
              <a:gdLst/>
              <a:ahLst/>
              <a:cxnLst/>
              <a:rect l="l" t="t" r="r" b="b"/>
              <a:pathLst>
                <a:path w="8975090" h="6598920">
                  <a:moveTo>
                    <a:pt x="8974506" y="3168891"/>
                  </a:moveTo>
                  <a:lnTo>
                    <a:pt x="8951976" y="3119920"/>
                  </a:lnTo>
                  <a:lnTo>
                    <a:pt x="8924798" y="3074352"/>
                  </a:lnTo>
                  <a:lnTo>
                    <a:pt x="8894064" y="3031388"/>
                  </a:lnTo>
                  <a:lnTo>
                    <a:pt x="8860841" y="2990215"/>
                  </a:lnTo>
                  <a:lnTo>
                    <a:pt x="8757145" y="2869488"/>
                  </a:lnTo>
                  <a:lnTo>
                    <a:pt x="8447278" y="2481605"/>
                  </a:lnTo>
                  <a:lnTo>
                    <a:pt x="8420328" y="2436545"/>
                  </a:lnTo>
                  <a:lnTo>
                    <a:pt x="8407997" y="2389225"/>
                  </a:lnTo>
                  <a:lnTo>
                    <a:pt x="8405673" y="2340216"/>
                  </a:lnTo>
                  <a:lnTo>
                    <a:pt x="8421014" y="2138172"/>
                  </a:lnTo>
                  <a:lnTo>
                    <a:pt x="8427085" y="1986076"/>
                  </a:lnTo>
                  <a:lnTo>
                    <a:pt x="8423758" y="1884527"/>
                  </a:lnTo>
                  <a:lnTo>
                    <a:pt x="8397824" y="1623987"/>
                  </a:lnTo>
                  <a:lnTo>
                    <a:pt x="8382241" y="1520075"/>
                  </a:lnTo>
                  <a:lnTo>
                    <a:pt x="8360778" y="1428724"/>
                  </a:lnTo>
                  <a:lnTo>
                    <a:pt x="8333803" y="1338554"/>
                  </a:lnTo>
                  <a:lnTo>
                    <a:pt x="8253793" y="1106868"/>
                  </a:lnTo>
                  <a:lnTo>
                    <a:pt x="8214144" y="1014628"/>
                  </a:lnTo>
                  <a:lnTo>
                    <a:pt x="8168780" y="924953"/>
                  </a:lnTo>
                  <a:lnTo>
                    <a:pt x="8116697" y="838263"/>
                  </a:lnTo>
                  <a:lnTo>
                    <a:pt x="8088084" y="797953"/>
                  </a:lnTo>
                  <a:lnTo>
                    <a:pt x="8057032" y="760082"/>
                  </a:lnTo>
                  <a:lnTo>
                    <a:pt x="8023936" y="724281"/>
                  </a:lnTo>
                  <a:lnTo>
                    <a:pt x="7953235" y="657313"/>
                  </a:lnTo>
                  <a:lnTo>
                    <a:pt x="7840840" y="562737"/>
                  </a:lnTo>
                  <a:lnTo>
                    <a:pt x="7722730" y="474027"/>
                  </a:lnTo>
                  <a:lnTo>
                    <a:pt x="7599604" y="393306"/>
                  </a:lnTo>
                  <a:lnTo>
                    <a:pt x="7471473" y="320802"/>
                  </a:lnTo>
                  <a:lnTo>
                    <a:pt x="7338352" y="256781"/>
                  </a:lnTo>
                  <a:lnTo>
                    <a:pt x="7200976" y="201777"/>
                  </a:lnTo>
                  <a:lnTo>
                    <a:pt x="7060819" y="155448"/>
                  </a:lnTo>
                  <a:lnTo>
                    <a:pt x="6918477" y="116217"/>
                  </a:lnTo>
                  <a:lnTo>
                    <a:pt x="6669786" y="60718"/>
                  </a:lnTo>
                  <a:lnTo>
                    <a:pt x="6420421" y="16751"/>
                  </a:lnTo>
                  <a:lnTo>
                    <a:pt x="6342012" y="10706"/>
                  </a:lnTo>
                  <a:lnTo>
                    <a:pt x="6006084" y="10045"/>
                  </a:lnTo>
                  <a:lnTo>
                    <a:pt x="6006084" y="0"/>
                  </a:lnTo>
                  <a:lnTo>
                    <a:pt x="0" y="0"/>
                  </a:lnTo>
                  <a:lnTo>
                    <a:pt x="0" y="6598920"/>
                  </a:lnTo>
                  <a:lnTo>
                    <a:pt x="6006084" y="6598920"/>
                  </a:lnTo>
                  <a:lnTo>
                    <a:pt x="6006084" y="6587591"/>
                  </a:lnTo>
                  <a:lnTo>
                    <a:pt x="6833248" y="6587591"/>
                  </a:lnTo>
                  <a:lnTo>
                    <a:pt x="6892480" y="6143790"/>
                  </a:lnTo>
                  <a:lnTo>
                    <a:pt x="7057504" y="5314404"/>
                  </a:lnTo>
                  <a:lnTo>
                    <a:pt x="7072300" y="5268353"/>
                  </a:lnTo>
                  <a:lnTo>
                    <a:pt x="7091540" y="5223865"/>
                  </a:lnTo>
                  <a:lnTo>
                    <a:pt x="7116585" y="5181485"/>
                  </a:lnTo>
                  <a:lnTo>
                    <a:pt x="7148360" y="5140972"/>
                  </a:lnTo>
                  <a:lnTo>
                    <a:pt x="7183615" y="5105641"/>
                  </a:lnTo>
                  <a:lnTo>
                    <a:pt x="7222058" y="5074996"/>
                  </a:lnTo>
                  <a:lnTo>
                    <a:pt x="7263346" y="5048580"/>
                  </a:lnTo>
                  <a:lnTo>
                    <a:pt x="7307173" y="5025923"/>
                  </a:lnTo>
                  <a:lnTo>
                    <a:pt x="7353236" y="5006556"/>
                  </a:lnTo>
                  <a:lnTo>
                    <a:pt x="7401204" y="4989995"/>
                  </a:lnTo>
                  <a:lnTo>
                    <a:pt x="7503960" y="4962537"/>
                  </a:lnTo>
                  <a:lnTo>
                    <a:pt x="7608100" y="4942090"/>
                  </a:lnTo>
                  <a:lnTo>
                    <a:pt x="7958493" y="4890503"/>
                  </a:lnTo>
                  <a:lnTo>
                    <a:pt x="8102041" y="4864735"/>
                  </a:lnTo>
                  <a:lnTo>
                    <a:pt x="8154175" y="4850638"/>
                  </a:lnTo>
                  <a:lnTo>
                    <a:pt x="8205470" y="4832223"/>
                  </a:lnTo>
                  <a:lnTo>
                    <a:pt x="8255609" y="4810455"/>
                  </a:lnTo>
                  <a:lnTo>
                    <a:pt x="8304276" y="4786274"/>
                  </a:lnTo>
                  <a:lnTo>
                    <a:pt x="8345995" y="4760684"/>
                  </a:lnTo>
                  <a:lnTo>
                    <a:pt x="8381378" y="4730851"/>
                  </a:lnTo>
                  <a:lnTo>
                    <a:pt x="8410270" y="4696853"/>
                  </a:lnTo>
                  <a:lnTo>
                    <a:pt x="8432546" y="4658779"/>
                  </a:lnTo>
                  <a:lnTo>
                    <a:pt x="8448040" y="4616704"/>
                  </a:lnTo>
                  <a:lnTo>
                    <a:pt x="8456612" y="4570704"/>
                  </a:lnTo>
                  <a:lnTo>
                    <a:pt x="8458098" y="4520857"/>
                  </a:lnTo>
                  <a:lnTo>
                    <a:pt x="8455177" y="4471873"/>
                  </a:lnTo>
                  <a:lnTo>
                    <a:pt x="8436343" y="4371010"/>
                  </a:lnTo>
                  <a:lnTo>
                    <a:pt x="8441588" y="4321264"/>
                  </a:lnTo>
                  <a:lnTo>
                    <a:pt x="8458987" y="4274299"/>
                  </a:lnTo>
                  <a:lnTo>
                    <a:pt x="8485911" y="4229252"/>
                  </a:lnTo>
                  <a:lnTo>
                    <a:pt x="8534781" y="4167911"/>
                  </a:lnTo>
                  <a:lnTo>
                    <a:pt x="8564029" y="4127119"/>
                  </a:lnTo>
                  <a:lnTo>
                    <a:pt x="8580361" y="4084332"/>
                  </a:lnTo>
                  <a:lnTo>
                    <a:pt x="8585403" y="4039971"/>
                  </a:lnTo>
                  <a:lnTo>
                    <a:pt x="8580768" y="3994391"/>
                  </a:lnTo>
                  <a:lnTo>
                    <a:pt x="8568068" y="3948011"/>
                  </a:lnTo>
                  <a:lnTo>
                    <a:pt x="8520468" y="3896093"/>
                  </a:lnTo>
                  <a:lnTo>
                    <a:pt x="8492541" y="3881310"/>
                  </a:lnTo>
                  <a:lnTo>
                    <a:pt x="8571674" y="3877119"/>
                  </a:lnTo>
                  <a:lnTo>
                    <a:pt x="8618817" y="3862400"/>
                  </a:lnTo>
                  <a:lnTo>
                    <a:pt x="8657488" y="3838968"/>
                  </a:lnTo>
                  <a:lnTo>
                    <a:pt x="8687041" y="3808412"/>
                  </a:lnTo>
                  <a:lnTo>
                    <a:pt x="8706853" y="3772357"/>
                  </a:lnTo>
                  <a:lnTo>
                    <a:pt x="8716289" y="3732377"/>
                  </a:lnTo>
                  <a:lnTo>
                    <a:pt x="8714715" y="3690112"/>
                  </a:lnTo>
                  <a:lnTo>
                    <a:pt x="8701507" y="3647135"/>
                  </a:lnTo>
                  <a:lnTo>
                    <a:pt x="8676043" y="3605072"/>
                  </a:lnTo>
                  <a:lnTo>
                    <a:pt x="8655609" y="3566655"/>
                  </a:lnTo>
                  <a:lnTo>
                    <a:pt x="8656510" y="3532276"/>
                  </a:lnTo>
                  <a:lnTo>
                    <a:pt x="8676716" y="3500615"/>
                  </a:lnTo>
                  <a:lnTo>
                    <a:pt x="8714207" y="3470389"/>
                  </a:lnTo>
                  <a:lnTo>
                    <a:pt x="8828710" y="3405670"/>
                  </a:lnTo>
                  <a:lnTo>
                    <a:pt x="8867000" y="3375863"/>
                  </a:lnTo>
                  <a:lnTo>
                    <a:pt x="8901506" y="3342856"/>
                  </a:lnTo>
                  <a:lnTo>
                    <a:pt x="8931440" y="3306140"/>
                  </a:lnTo>
                  <a:lnTo>
                    <a:pt x="8956040" y="3265195"/>
                  </a:lnTo>
                  <a:lnTo>
                    <a:pt x="8974506" y="3219526"/>
                  </a:lnTo>
                  <a:lnTo>
                    <a:pt x="8974506" y="31688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4864" y="1605511"/>
              <a:ext cx="52967" cy="2784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1617" y="1406590"/>
              <a:ext cx="66214" cy="517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5124" y="1366805"/>
              <a:ext cx="66233" cy="5967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5384" y="1327021"/>
              <a:ext cx="66233" cy="663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2658" y="1128099"/>
              <a:ext cx="66233" cy="9150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6165" y="1101576"/>
              <a:ext cx="66233" cy="10609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6425" y="1061792"/>
              <a:ext cx="79479" cy="11670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9932" y="1035269"/>
              <a:ext cx="79479" cy="11935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3438" y="1008746"/>
              <a:ext cx="66233" cy="10874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6945" y="995485"/>
              <a:ext cx="66233" cy="12465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0452" y="995485"/>
              <a:ext cx="66233" cy="1246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4219" y="1857479"/>
              <a:ext cx="79479" cy="4243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1232" y="1950309"/>
              <a:ext cx="66233" cy="38458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4739" y="1777910"/>
              <a:ext cx="66233" cy="5835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88246" y="1817695"/>
              <a:ext cx="66233" cy="5437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1753" y="1539204"/>
              <a:ext cx="66233" cy="8222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1232" y="1141361"/>
              <a:ext cx="119219" cy="5967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8246" y="955700"/>
              <a:ext cx="119219" cy="3978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0066" y="650687"/>
              <a:ext cx="450385" cy="3447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87" y="650687"/>
              <a:ext cx="490125" cy="8487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04093" y="650687"/>
              <a:ext cx="437138" cy="8089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11367" y="557857"/>
              <a:ext cx="556358" cy="9813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1627" y="531334"/>
              <a:ext cx="516618" cy="98134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31887" y="491550"/>
              <a:ext cx="529865" cy="10874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92147" y="491550"/>
              <a:ext cx="503372" cy="10741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46434" y="478288"/>
              <a:ext cx="211946" cy="2917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46434" y="531334"/>
              <a:ext cx="238439" cy="3050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72927" y="730256"/>
              <a:ext cx="450385" cy="3447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19941" y="716994"/>
              <a:ext cx="556358" cy="4641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59681" y="783302"/>
              <a:ext cx="437138" cy="35805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47735" y="465037"/>
              <a:ext cx="384152" cy="5437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00722" y="544596"/>
              <a:ext cx="344412" cy="5304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68255" y="465037"/>
              <a:ext cx="384152" cy="5702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1502" y="544596"/>
              <a:ext cx="344412" cy="5304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88775" y="504811"/>
              <a:ext cx="384152" cy="57024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09295" y="491550"/>
              <a:ext cx="145712" cy="225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43062" y="531334"/>
              <a:ext cx="211946" cy="29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16569" y="518073"/>
              <a:ext cx="198699" cy="305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90076" y="504811"/>
              <a:ext cx="238439" cy="39784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63583" y="504811"/>
              <a:ext cx="172206" cy="3580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10596" y="504811"/>
              <a:ext cx="172206" cy="38458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84103" y="518073"/>
              <a:ext cx="145712" cy="3845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57609" y="518073"/>
              <a:ext cx="66233" cy="5569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31116" y="518073"/>
              <a:ext cx="66233" cy="4508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04623" y="889393"/>
              <a:ext cx="185452" cy="63654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131116" y="982223"/>
              <a:ext cx="198699" cy="49067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70856" y="929178"/>
              <a:ext cx="185452" cy="6365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10596" y="1061792"/>
              <a:ext cx="185452" cy="4376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250336" y="955700"/>
              <a:ext cx="185452" cy="63654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19941" y="1088315"/>
              <a:ext cx="582851" cy="2387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86175" y="1128099"/>
              <a:ext cx="450385" cy="1856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886175" y="1141361"/>
              <a:ext cx="410645" cy="1458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12667" y="1167884"/>
              <a:ext cx="397398" cy="17239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99421" y="1194407"/>
              <a:ext cx="304672" cy="13261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24613" y="1300498"/>
              <a:ext cx="251686" cy="57024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64354" y="1353544"/>
              <a:ext cx="185452" cy="43762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64354" y="1313760"/>
              <a:ext cx="158959" cy="4376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124613" y="1380067"/>
              <a:ext cx="172206" cy="3978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51107" y="1353544"/>
              <a:ext cx="119219" cy="3447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482273" y="2082924"/>
              <a:ext cx="105973" cy="27849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16040" y="2122708"/>
              <a:ext cx="92726" cy="27849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23313" y="1897263"/>
              <a:ext cx="211946" cy="2917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323313" y="1884002"/>
              <a:ext cx="158959" cy="2387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283574" y="1724864"/>
              <a:ext cx="291425" cy="6763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243833" y="1804433"/>
              <a:ext cx="225192" cy="59676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04093" y="1645296"/>
              <a:ext cx="357659" cy="75590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177600" y="1671819"/>
              <a:ext cx="331165" cy="72937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71627" y="1884002"/>
              <a:ext cx="251686" cy="49067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098121" y="1910525"/>
              <a:ext cx="92726" cy="25196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660981" y="1539204"/>
              <a:ext cx="582851" cy="145875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05394" y="2122708"/>
              <a:ext cx="264932" cy="27849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05394" y="2281845"/>
              <a:ext cx="185452" cy="45088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92147" y="2228799"/>
              <a:ext cx="172206" cy="4641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78901" y="2308368"/>
              <a:ext cx="158959" cy="3978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78901" y="2295107"/>
              <a:ext cx="119219" cy="31827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925914" y="2202277"/>
              <a:ext cx="79479" cy="63654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899421" y="2586858"/>
              <a:ext cx="66233" cy="27849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872928" y="2255322"/>
              <a:ext cx="66233" cy="62328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846434" y="2401198"/>
              <a:ext cx="66233" cy="5171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819941" y="2361414"/>
              <a:ext cx="66233" cy="58350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93448" y="2520551"/>
              <a:ext cx="66233" cy="45088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766955" y="2387937"/>
              <a:ext cx="66233" cy="58350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700722" y="2520551"/>
              <a:ext cx="66233" cy="4641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634488" y="1525943"/>
              <a:ext cx="556358" cy="148528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607995" y="1472897"/>
              <a:ext cx="596098" cy="15383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568255" y="1499420"/>
              <a:ext cx="556358" cy="152506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515268" y="1472897"/>
              <a:ext cx="543111" cy="156485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75529" y="1472897"/>
              <a:ext cx="529865" cy="143223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449035" y="1300498"/>
              <a:ext cx="450385" cy="175051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409295" y="1406590"/>
              <a:ext cx="463632" cy="163115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488775" y="1114838"/>
              <a:ext cx="344412" cy="104765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488775" y="1340282"/>
              <a:ext cx="317919" cy="64981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237089" y="1220929"/>
              <a:ext cx="529865" cy="181681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356309" y="1937048"/>
              <a:ext cx="132466" cy="3315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290076" y="2082924"/>
              <a:ext cx="158959" cy="4641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329816" y="1698342"/>
              <a:ext cx="344412" cy="3978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210596" y="915916"/>
              <a:ext cx="516618" cy="21218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303323" y="2706211"/>
              <a:ext cx="66233" cy="33153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250336" y="2626643"/>
              <a:ext cx="79479" cy="41110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91377" y="2732744"/>
              <a:ext cx="185452" cy="153832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117869" y="1022008"/>
              <a:ext cx="556358" cy="200247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91377" y="876132"/>
              <a:ext cx="543112" cy="214835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892677" y="1061802"/>
              <a:ext cx="702071" cy="320926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998650" y="3143849"/>
              <a:ext cx="119219" cy="112722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958910" y="3064280"/>
              <a:ext cx="119219" cy="120679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852937" y="915926"/>
              <a:ext cx="715318" cy="335514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99951" y="955710"/>
              <a:ext cx="702071" cy="331536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773457" y="1433122"/>
              <a:ext cx="702071" cy="283794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720471" y="1618782"/>
              <a:ext cx="490125" cy="265228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402530" y="2997973"/>
              <a:ext cx="331165" cy="127309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150844" y="2971450"/>
              <a:ext cx="516618" cy="129962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594485" y="2997974"/>
              <a:ext cx="861030" cy="2254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620979" y="3024497"/>
              <a:ext cx="596098" cy="22544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634225" y="3051020"/>
              <a:ext cx="543111" cy="19892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647472" y="3077543"/>
              <a:ext cx="516618" cy="19892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87212" y="3104066"/>
              <a:ext cx="450385" cy="18566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713705" y="3130589"/>
              <a:ext cx="397398" cy="17239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296557" y="2958179"/>
              <a:ext cx="172206" cy="11935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567992" y="1220929"/>
              <a:ext cx="1549855" cy="176377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67992" y="1114838"/>
              <a:ext cx="1510116" cy="18300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567992" y="1114838"/>
              <a:ext cx="1443882" cy="180355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567992" y="1300498"/>
              <a:ext cx="1351156" cy="159137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482009" y="2626643"/>
              <a:ext cx="278179" cy="14587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607732" y="1884002"/>
              <a:ext cx="1112717" cy="94156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554745" y="1618773"/>
              <a:ext cx="1311416" cy="115374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515009" y="1645296"/>
              <a:ext cx="1139210" cy="103439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501762" y="1565727"/>
              <a:ext cx="1125963" cy="108743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475269" y="1738126"/>
              <a:ext cx="1125963" cy="87525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462022" y="1565727"/>
              <a:ext cx="1125963" cy="102113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429023" y="1751387"/>
              <a:ext cx="132466" cy="33153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448776" y="1618773"/>
              <a:ext cx="1046483" cy="84873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859418" y="2454244"/>
              <a:ext cx="397398" cy="663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448776" y="1711603"/>
              <a:ext cx="1006743" cy="70285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448776" y="1645296"/>
              <a:ext cx="900770" cy="74264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448776" y="1791172"/>
              <a:ext cx="874277" cy="57024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448776" y="1459635"/>
              <a:ext cx="847784" cy="86199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462022" y="1512681"/>
              <a:ext cx="741811" cy="72937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475269" y="1698341"/>
              <a:ext cx="702071" cy="50393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475269" y="1565727"/>
              <a:ext cx="675578" cy="61002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952144" y="1844217"/>
              <a:ext cx="145712" cy="29175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448776" y="1287237"/>
              <a:ext cx="662331" cy="84873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4448776" y="1393328"/>
              <a:ext cx="635838" cy="70285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448776" y="1578988"/>
              <a:ext cx="596098" cy="490673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448776" y="1419851"/>
              <a:ext cx="569605" cy="62328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448776" y="1552465"/>
              <a:ext cx="543111" cy="4641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4448776" y="1433112"/>
              <a:ext cx="503371" cy="55698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448776" y="1565727"/>
              <a:ext cx="476878" cy="39784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475269" y="1632034"/>
              <a:ext cx="397398" cy="18566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501762" y="1592250"/>
              <a:ext cx="278179" cy="18566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528255" y="1552465"/>
              <a:ext cx="317919" cy="18566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594485" y="1512681"/>
              <a:ext cx="185452" cy="11935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620978" y="1472897"/>
              <a:ext cx="185452" cy="9283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647472" y="1446374"/>
              <a:ext cx="251685" cy="663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673965" y="1419851"/>
              <a:ext cx="172206" cy="663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4687211" y="1380067"/>
              <a:ext cx="211946" cy="6630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5720471" y="1433113"/>
              <a:ext cx="132466" cy="25196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839690" y="518073"/>
              <a:ext cx="291425" cy="67633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786704" y="1207668"/>
              <a:ext cx="92726" cy="25196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707224" y="1154622"/>
              <a:ext cx="132466" cy="22544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879430" y="531334"/>
              <a:ext cx="225192" cy="58350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905924" y="544596"/>
              <a:ext cx="158959" cy="503934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839690" y="544596"/>
              <a:ext cx="198699" cy="53045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852937" y="557857"/>
              <a:ext cx="145712" cy="42436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813197" y="584380"/>
              <a:ext cx="105973" cy="25196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773457" y="624164"/>
              <a:ext cx="119219" cy="23870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733717" y="610903"/>
              <a:ext cx="66233" cy="1458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707224" y="597641"/>
              <a:ext cx="66233" cy="29175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667484" y="610903"/>
              <a:ext cx="66233" cy="17239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627744" y="610903"/>
              <a:ext cx="79479" cy="278490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5588005" y="624164"/>
              <a:ext cx="92726" cy="1458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5521749" y="862870"/>
              <a:ext cx="291425" cy="72937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5561511" y="955700"/>
              <a:ext cx="211946" cy="54371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5588005" y="1008746"/>
              <a:ext cx="185452" cy="54371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5627744" y="982223"/>
              <a:ext cx="185452" cy="47741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5667484" y="1088315"/>
              <a:ext cx="119219" cy="38458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5442270" y="1273975"/>
              <a:ext cx="66233" cy="278490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5389283" y="1234191"/>
              <a:ext cx="105973" cy="33153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5336296" y="1207668"/>
              <a:ext cx="132466" cy="39784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5283310" y="650687"/>
              <a:ext cx="344412" cy="61002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5230323" y="663949"/>
              <a:ext cx="357659" cy="62328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323050" y="690471"/>
              <a:ext cx="211946" cy="45088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5217077" y="716994"/>
              <a:ext cx="291425" cy="49067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5270063" y="703733"/>
              <a:ext cx="185452" cy="397843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5217077" y="690471"/>
              <a:ext cx="211946" cy="42436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5256817" y="716994"/>
              <a:ext cx="145712" cy="331536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5283310" y="716994"/>
              <a:ext cx="92726" cy="27849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5217077" y="743517"/>
              <a:ext cx="119219" cy="265228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5177337" y="823086"/>
              <a:ext cx="66233" cy="43762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137597" y="836347"/>
              <a:ext cx="66233" cy="291751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097857" y="876132"/>
              <a:ext cx="79479" cy="278490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084610" y="1234191"/>
              <a:ext cx="145712" cy="21218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058117" y="929177"/>
              <a:ext cx="92726" cy="15913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4832924" y="1008746"/>
              <a:ext cx="238439" cy="17239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4779938" y="1061792"/>
              <a:ext cx="291425" cy="18566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4779938" y="1101576"/>
              <a:ext cx="331165" cy="18566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779938" y="1141361"/>
              <a:ext cx="291425" cy="198921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753445" y="1181145"/>
              <a:ext cx="344412" cy="18566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303264" y="173736"/>
              <a:ext cx="207263" cy="20574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7403592" y="489204"/>
              <a:ext cx="207264" cy="20573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261604" y="1543811"/>
              <a:ext cx="205740" cy="20573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304276" y="2563367"/>
              <a:ext cx="207264" cy="20573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859011" y="3319271"/>
              <a:ext cx="205740" cy="20726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316468" y="4829555"/>
              <a:ext cx="207264" cy="207263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890004" y="5812535"/>
              <a:ext cx="205740" cy="207263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6580631" y="242315"/>
              <a:ext cx="144779" cy="143255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6725411" y="6702551"/>
              <a:ext cx="207264" cy="155448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997952" y="949452"/>
              <a:ext cx="144779" cy="144779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359140" y="2084832"/>
              <a:ext cx="143255" cy="14325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650223" y="3002279"/>
              <a:ext cx="144779" cy="143255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577071" y="3727703"/>
              <a:ext cx="144779" cy="14478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395716" y="4460747"/>
              <a:ext cx="144779" cy="14478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511795" y="5134355"/>
              <a:ext cx="144779" cy="14478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054595" y="5408676"/>
              <a:ext cx="99059" cy="9905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407907" y="4674109"/>
              <a:ext cx="97534" cy="9753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634983" y="4014217"/>
              <a:ext cx="99059" cy="9753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368283" y="2380488"/>
              <a:ext cx="97534" cy="9905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065007" y="2365248"/>
              <a:ext cx="99059" cy="9905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819643" y="1533144"/>
              <a:ext cx="99059" cy="9905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836920" y="406908"/>
              <a:ext cx="99060" cy="990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054340" y="3823717"/>
              <a:ext cx="97534" cy="9753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485888" y="4506467"/>
              <a:ext cx="99059" cy="990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036307" y="3535679"/>
              <a:ext cx="469392" cy="46786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751319" y="1575816"/>
              <a:ext cx="207264" cy="205739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7389876" y="2682239"/>
              <a:ext cx="207264" cy="20726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090916" y="4625341"/>
              <a:ext cx="64006" cy="6400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929371" y="4169664"/>
              <a:ext cx="143255" cy="14478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6288023" y="3823715"/>
              <a:ext cx="144779" cy="14478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6701028" y="3188209"/>
              <a:ext cx="99059" cy="9753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4823459" y="3910584"/>
              <a:ext cx="144779" cy="143256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6422135" y="284988"/>
              <a:ext cx="2560320" cy="3853815"/>
            </a:xfrm>
            <a:custGeom>
              <a:avLst/>
              <a:gdLst/>
              <a:ahLst/>
              <a:cxnLst/>
              <a:rect l="l" t="t" r="r" b="b"/>
              <a:pathLst>
                <a:path w="2560320" h="3853815">
                  <a:moveTo>
                    <a:pt x="0" y="0"/>
                  </a:moveTo>
                  <a:lnTo>
                    <a:pt x="215645" y="18160"/>
                  </a:lnTo>
                </a:path>
                <a:path w="2560320" h="3853815">
                  <a:moveTo>
                    <a:pt x="240791" y="30479"/>
                  </a:moveTo>
                  <a:lnTo>
                    <a:pt x="1083437" y="307720"/>
                  </a:lnTo>
                </a:path>
                <a:path w="2560320" h="3853815">
                  <a:moveTo>
                    <a:pt x="1097280" y="316991"/>
                  </a:moveTo>
                  <a:lnTo>
                    <a:pt x="1635506" y="726566"/>
                  </a:lnTo>
                </a:path>
                <a:path w="2560320" h="3853815">
                  <a:moveTo>
                    <a:pt x="1639823" y="731519"/>
                  </a:moveTo>
                  <a:lnTo>
                    <a:pt x="1937512" y="1355343"/>
                  </a:lnTo>
                </a:path>
                <a:path w="2560320" h="3853815">
                  <a:moveTo>
                    <a:pt x="1933956" y="1350263"/>
                  </a:moveTo>
                  <a:lnTo>
                    <a:pt x="2007742" y="1869312"/>
                  </a:lnTo>
                </a:path>
                <a:path w="2560320" h="3853815">
                  <a:moveTo>
                    <a:pt x="2007742" y="1868423"/>
                  </a:moveTo>
                  <a:lnTo>
                    <a:pt x="1993391" y="2149474"/>
                  </a:lnTo>
                </a:path>
                <a:path w="2560320" h="3853815">
                  <a:moveTo>
                    <a:pt x="1992375" y="2148839"/>
                  </a:moveTo>
                  <a:lnTo>
                    <a:pt x="1978152" y="2389377"/>
                  </a:lnTo>
                </a:path>
                <a:path w="2560320" h="3853815">
                  <a:moveTo>
                    <a:pt x="1985771" y="2389631"/>
                  </a:moveTo>
                  <a:lnTo>
                    <a:pt x="2290571" y="2789681"/>
                  </a:lnTo>
                </a:path>
                <a:path w="2560320" h="3853815">
                  <a:moveTo>
                    <a:pt x="2293619" y="2787395"/>
                  </a:moveTo>
                  <a:lnTo>
                    <a:pt x="2560319" y="3151758"/>
                  </a:lnTo>
                </a:path>
                <a:path w="2560320" h="3853815">
                  <a:moveTo>
                    <a:pt x="2557398" y="3156203"/>
                  </a:moveTo>
                  <a:lnTo>
                    <a:pt x="2231136" y="3508629"/>
                  </a:lnTo>
                </a:path>
                <a:path w="2560320" h="3853815">
                  <a:moveTo>
                    <a:pt x="2228088" y="3506723"/>
                  </a:moveTo>
                  <a:lnTo>
                    <a:pt x="2263774" y="3778122"/>
                  </a:lnTo>
                </a:path>
                <a:path w="2560320" h="3853815">
                  <a:moveTo>
                    <a:pt x="2264917" y="3770375"/>
                  </a:moveTo>
                  <a:lnTo>
                    <a:pt x="2069591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453628" y="4104133"/>
              <a:ext cx="64006" cy="6400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528304" y="4250435"/>
              <a:ext cx="99059" cy="99060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7274052" y="4139184"/>
              <a:ext cx="1305560" cy="1144905"/>
            </a:xfrm>
            <a:custGeom>
              <a:avLst/>
              <a:gdLst/>
              <a:ahLst/>
              <a:cxnLst/>
              <a:rect l="l" t="t" r="r" b="b"/>
              <a:pathLst>
                <a:path w="1305559" h="1144904">
                  <a:moveTo>
                    <a:pt x="1305559" y="166624"/>
                  </a:moveTo>
                  <a:lnTo>
                    <a:pt x="1222248" y="0"/>
                  </a:lnTo>
                </a:path>
                <a:path w="1305559" h="1144904">
                  <a:moveTo>
                    <a:pt x="1185672" y="396748"/>
                  </a:moveTo>
                  <a:lnTo>
                    <a:pt x="1302384" y="153924"/>
                  </a:lnTo>
                </a:path>
                <a:path w="1305559" h="1144904">
                  <a:moveTo>
                    <a:pt x="1184148" y="575691"/>
                  </a:moveTo>
                  <a:lnTo>
                    <a:pt x="1191259" y="394716"/>
                  </a:lnTo>
                </a:path>
                <a:path w="1305559" h="1144904">
                  <a:moveTo>
                    <a:pt x="1146048" y="799465"/>
                  </a:moveTo>
                  <a:lnTo>
                    <a:pt x="1186561" y="585216"/>
                  </a:lnTo>
                </a:path>
                <a:path w="1305559" h="1144904">
                  <a:moveTo>
                    <a:pt x="312420" y="1068070"/>
                  </a:moveTo>
                  <a:lnTo>
                    <a:pt x="1145794" y="806196"/>
                  </a:lnTo>
                </a:path>
                <a:path w="1305559" h="1144904">
                  <a:moveTo>
                    <a:pt x="0" y="1144524"/>
                  </a:moveTo>
                  <a:lnTo>
                    <a:pt x="311912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222235" y="5239513"/>
              <a:ext cx="97534" cy="97534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6829043" y="5286755"/>
              <a:ext cx="450850" cy="1505585"/>
            </a:xfrm>
            <a:custGeom>
              <a:avLst/>
              <a:gdLst/>
              <a:ahLst/>
              <a:cxnLst/>
              <a:rect l="l" t="t" r="r" b="b"/>
              <a:pathLst>
                <a:path w="450850" h="1505584">
                  <a:moveTo>
                    <a:pt x="278891" y="166624"/>
                  </a:moveTo>
                  <a:lnTo>
                    <a:pt x="450341" y="0"/>
                  </a:lnTo>
                </a:path>
                <a:path w="450850" h="1505584">
                  <a:moveTo>
                    <a:pt x="160020" y="630453"/>
                  </a:moveTo>
                  <a:lnTo>
                    <a:pt x="279146" y="166116"/>
                  </a:lnTo>
                </a:path>
                <a:path w="450850" h="1505584">
                  <a:moveTo>
                    <a:pt x="0" y="1505045"/>
                  </a:moveTo>
                  <a:lnTo>
                    <a:pt x="159511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996428" y="4139184"/>
              <a:ext cx="585470" cy="523875"/>
            </a:xfrm>
            <a:custGeom>
              <a:avLst/>
              <a:gdLst/>
              <a:ahLst/>
              <a:cxnLst/>
              <a:rect l="l" t="t" r="r" b="b"/>
              <a:pathLst>
                <a:path w="585470" h="523875">
                  <a:moveTo>
                    <a:pt x="519049" y="0"/>
                  </a:moveTo>
                  <a:lnTo>
                    <a:pt x="0" y="104775"/>
                  </a:lnTo>
                </a:path>
                <a:path w="585470" h="523875">
                  <a:moveTo>
                    <a:pt x="585089" y="156972"/>
                  </a:moveTo>
                  <a:lnTo>
                    <a:pt x="132588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539228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293" y="0"/>
                  </a:moveTo>
                  <a:lnTo>
                    <a:pt x="466344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100059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199" y="275463"/>
                  </a:moveTo>
                  <a:lnTo>
                    <a:pt x="0" y="94487"/>
                  </a:lnTo>
                </a:path>
                <a:path w="576579" h="1165860">
                  <a:moveTo>
                    <a:pt x="563245" y="0"/>
                  </a:moveTo>
                  <a:lnTo>
                    <a:pt x="6096" y="90550"/>
                  </a:lnTo>
                </a:path>
                <a:path w="576579" h="1165860">
                  <a:moveTo>
                    <a:pt x="15240" y="870204"/>
                  </a:moveTo>
                  <a:lnTo>
                    <a:pt x="320040" y="1165479"/>
                  </a:lnTo>
                </a:path>
                <a:path w="576579" h="1165860">
                  <a:moveTo>
                    <a:pt x="15240" y="865632"/>
                  </a:moveTo>
                  <a:lnTo>
                    <a:pt x="362839" y="932307"/>
                  </a:lnTo>
                </a:path>
                <a:path w="576579" h="1165860">
                  <a:moveTo>
                    <a:pt x="19812" y="870712"/>
                  </a:moveTo>
                  <a:lnTo>
                    <a:pt x="367538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277100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5" y="1353312"/>
                  </a:moveTo>
                  <a:lnTo>
                    <a:pt x="862329" y="1458087"/>
                  </a:lnTo>
                </a:path>
                <a:path w="862329" h="1458595">
                  <a:moveTo>
                    <a:pt x="728472" y="1028700"/>
                  </a:moveTo>
                  <a:lnTo>
                    <a:pt x="838073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50" y="1047495"/>
                  </a:lnTo>
                </a:path>
                <a:path w="862329" h="1458595">
                  <a:moveTo>
                    <a:pt x="790955" y="0"/>
                  </a:moveTo>
                  <a:lnTo>
                    <a:pt x="824229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496556" y="2420111"/>
              <a:ext cx="1485265" cy="1384935"/>
            </a:xfrm>
            <a:custGeom>
              <a:avLst/>
              <a:gdLst/>
              <a:ahLst/>
              <a:cxnLst/>
              <a:rect l="l" t="t" r="r" b="b"/>
              <a:pathLst>
                <a:path w="1485265" h="1384935">
                  <a:moveTo>
                    <a:pt x="580644" y="789432"/>
                  </a:moveTo>
                  <a:lnTo>
                    <a:pt x="1161669" y="1384808"/>
                  </a:lnTo>
                </a:path>
                <a:path w="1485265" h="1384935">
                  <a:moveTo>
                    <a:pt x="556260" y="780288"/>
                  </a:moveTo>
                  <a:lnTo>
                    <a:pt x="1485011" y="1023238"/>
                  </a:lnTo>
                </a:path>
                <a:path w="1485265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5265" h="1384935">
                  <a:moveTo>
                    <a:pt x="4572" y="370332"/>
                  </a:moveTo>
                  <a:lnTo>
                    <a:pt x="923798" y="256032"/>
                  </a:lnTo>
                </a:path>
                <a:path w="1485265" h="1384935">
                  <a:moveTo>
                    <a:pt x="618744" y="0"/>
                  </a:moveTo>
                  <a:lnTo>
                    <a:pt x="899668" y="262000"/>
                  </a:lnTo>
                </a:path>
                <a:path w="1485265" h="1384935">
                  <a:moveTo>
                    <a:pt x="618744" y="0"/>
                  </a:moveTo>
                  <a:lnTo>
                    <a:pt x="923544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119871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858000" y="600455"/>
              <a:ext cx="1504315" cy="1082040"/>
            </a:xfrm>
            <a:custGeom>
              <a:avLst/>
              <a:gdLst/>
              <a:ahLst/>
              <a:cxnLst/>
              <a:rect l="l" t="t" r="r" b="b"/>
              <a:pathLst>
                <a:path w="1504315" h="1082039">
                  <a:moveTo>
                    <a:pt x="542544" y="543052"/>
                  </a:moveTo>
                  <a:lnTo>
                    <a:pt x="1218819" y="414528"/>
                  </a:lnTo>
                </a:path>
                <a:path w="1504315" h="1082039">
                  <a:moveTo>
                    <a:pt x="537972" y="538226"/>
                  </a:moveTo>
                  <a:lnTo>
                    <a:pt x="647573" y="0"/>
                  </a:lnTo>
                </a:path>
                <a:path w="1504315" h="1082039">
                  <a:moveTo>
                    <a:pt x="9144" y="1081532"/>
                  </a:moveTo>
                  <a:lnTo>
                    <a:pt x="542544" y="524256"/>
                  </a:lnTo>
                </a:path>
                <a:path w="1504315" h="1082039">
                  <a:moveTo>
                    <a:pt x="1008888" y="975360"/>
                  </a:moveTo>
                  <a:lnTo>
                    <a:pt x="1504188" y="1042035"/>
                  </a:lnTo>
                </a:path>
                <a:path w="1504315" h="1082039">
                  <a:moveTo>
                    <a:pt x="0" y="1081532"/>
                  </a:moveTo>
                  <a:lnTo>
                    <a:pt x="1023874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496556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400543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739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4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4" y="571500"/>
                  </a:moveTo>
                  <a:lnTo>
                    <a:pt x="1028319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858000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9" y="72859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842759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501128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801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752843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4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899659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4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358128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358128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362700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4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286243" y="4547615"/>
              <a:ext cx="300990" cy="738505"/>
            </a:xfrm>
            <a:custGeom>
              <a:avLst/>
              <a:gdLst/>
              <a:ahLst/>
              <a:cxnLst/>
              <a:rect l="l" t="t" r="r" b="b"/>
              <a:pathLst>
                <a:path w="300990" h="738504">
                  <a:moveTo>
                    <a:pt x="248411" y="0"/>
                  </a:moveTo>
                  <a:lnTo>
                    <a:pt x="300735" y="661923"/>
                  </a:lnTo>
                </a:path>
                <a:path w="300990" h="738504">
                  <a:moveTo>
                    <a:pt x="242824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353555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79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896355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79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667500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79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658356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7964423" y="3104388"/>
              <a:ext cx="207264" cy="207263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8068056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5747003" y="2785872"/>
              <a:ext cx="144779" cy="144779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5757671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3" y="1566672"/>
                  </a:moveTo>
                  <a:lnTo>
                    <a:pt x="995933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5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713476" y="1249680"/>
              <a:ext cx="99060" cy="9906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052816" y="4588764"/>
              <a:ext cx="144779" cy="14478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7328916" y="1062227"/>
              <a:ext cx="144779" cy="144779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86155" y="2566428"/>
              <a:ext cx="3694176" cy="83971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43801" y="2624835"/>
              <a:ext cx="3583952" cy="727710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06717" y="3528567"/>
              <a:ext cx="1862340" cy="130810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2382520" y="3528948"/>
              <a:ext cx="1764919" cy="16890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967096" y="6730948"/>
              <a:ext cx="41746" cy="14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574" y="2939228"/>
              <a:ext cx="50605" cy="472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9968" y="2534493"/>
              <a:ext cx="84342" cy="97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363" y="2433309"/>
              <a:ext cx="67474" cy="1146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893" y="2365853"/>
              <a:ext cx="84342" cy="12816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6340" y="1994845"/>
              <a:ext cx="84342" cy="1753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866" y="1927389"/>
              <a:ext cx="84342" cy="2057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261" y="1859933"/>
              <a:ext cx="84342" cy="2242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7655" y="1792477"/>
              <a:ext cx="84342" cy="2310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181" y="1758749"/>
              <a:ext cx="84342" cy="2091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2101" y="1708157"/>
              <a:ext cx="151816" cy="24284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0891" y="3428284"/>
              <a:ext cx="84342" cy="792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12" y="3596924"/>
              <a:ext cx="84342" cy="7251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2206" y="3259644"/>
              <a:ext cx="67474" cy="1096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4732" y="3343964"/>
              <a:ext cx="84342" cy="1011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4127" y="2787452"/>
              <a:ext cx="84342" cy="15683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5943" y="2011709"/>
              <a:ext cx="219290" cy="112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41600" y="1640701"/>
              <a:ext cx="185553" cy="7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1809" y="1033598"/>
              <a:ext cx="826555" cy="657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49993" y="1033598"/>
              <a:ext cx="910898" cy="1635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82518" y="1050462"/>
              <a:ext cx="809687" cy="15346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6965" y="881822"/>
              <a:ext cx="1062714" cy="18719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9491" y="831230"/>
              <a:ext cx="961504" cy="1855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148" y="746910"/>
              <a:ext cx="995240" cy="20742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7675" y="746910"/>
              <a:ext cx="944635" cy="20574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0882" y="713182"/>
              <a:ext cx="354238" cy="522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90882" y="831230"/>
              <a:ext cx="404843" cy="5396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1488" y="1202238"/>
              <a:ext cx="809687" cy="623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3408" y="1168510"/>
              <a:ext cx="1045846" cy="87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0882" y="1320286"/>
              <a:ext cx="826555" cy="640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86039" y="662590"/>
              <a:ext cx="708476" cy="10455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7249" y="848094"/>
              <a:ext cx="641002" cy="994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7354" y="696318"/>
              <a:ext cx="708476" cy="10624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51091" y="831230"/>
              <a:ext cx="641002" cy="10118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82406" y="763774"/>
              <a:ext cx="708476" cy="1062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30589" y="730046"/>
              <a:ext cx="219290" cy="4047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95642" y="831230"/>
              <a:ext cx="371106" cy="522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5036" y="797502"/>
              <a:ext cx="337369" cy="5565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4430" y="763774"/>
              <a:ext cx="421712" cy="7420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3825" y="763774"/>
              <a:ext cx="286764" cy="6576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42614" y="763774"/>
              <a:ext cx="269895" cy="7082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75140" y="797502"/>
              <a:ext cx="236158" cy="7082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24535" y="797502"/>
              <a:ext cx="84342" cy="1028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3929" y="797502"/>
              <a:ext cx="84342" cy="826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23324" y="1505789"/>
              <a:ext cx="320501" cy="12310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90798" y="1691293"/>
              <a:ext cx="337369" cy="9275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58272" y="1590109"/>
              <a:ext cx="320501" cy="12142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25746" y="1859933"/>
              <a:ext cx="320501" cy="8263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10088" y="1640701"/>
              <a:ext cx="320501" cy="12142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06540" y="1910525"/>
              <a:ext cx="1113320" cy="421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58356" y="1961117"/>
              <a:ext cx="843424" cy="3372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1488" y="2011709"/>
              <a:ext cx="775950" cy="2529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08962" y="2062301"/>
              <a:ext cx="742213" cy="3035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75225" y="2112893"/>
              <a:ext cx="556660" cy="2192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30674" y="2315261"/>
              <a:ext cx="438580" cy="10792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8148" y="2433309"/>
              <a:ext cx="337369" cy="8263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8148" y="2348989"/>
              <a:ext cx="286764" cy="8094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3806" y="2483901"/>
              <a:ext cx="320501" cy="725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64411" y="2433309"/>
              <a:ext cx="219290" cy="6408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39178" y="3849883"/>
              <a:ext cx="151816" cy="522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87362" y="3934204"/>
              <a:ext cx="151816" cy="5059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18678" y="3495740"/>
              <a:ext cx="371106" cy="5227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18678" y="3478876"/>
              <a:ext cx="269895" cy="4215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17466" y="3141596"/>
              <a:ext cx="556660" cy="12985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49993" y="3310236"/>
              <a:ext cx="404843" cy="11298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65650" y="3006684"/>
              <a:ext cx="674739" cy="14334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98176" y="3057276"/>
              <a:ext cx="624134" cy="13828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29463" y="3462012"/>
              <a:ext cx="438580" cy="9106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80068" y="3512604"/>
              <a:ext cx="134947" cy="4553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6644" y="2787425"/>
              <a:ext cx="1079583" cy="28162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094515" y="3934204"/>
              <a:ext cx="472317" cy="5227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94515" y="4237755"/>
              <a:ext cx="337369" cy="860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77647" y="4136571"/>
              <a:ext cx="303632" cy="86006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27041" y="4305211"/>
              <a:ext cx="286764" cy="7251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43910" y="4271483"/>
              <a:ext cx="202421" cy="5902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59568" y="4085980"/>
              <a:ext cx="67474" cy="12142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92094" y="4844859"/>
              <a:ext cx="84342" cy="5059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841488" y="4204027"/>
              <a:ext cx="84342" cy="11804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790882" y="4490687"/>
              <a:ext cx="84342" cy="97811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23409" y="4389503"/>
              <a:ext cx="84342" cy="11298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672803" y="4709919"/>
              <a:ext cx="84342" cy="84319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22198" y="4440095"/>
              <a:ext cx="67474" cy="11298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504119" y="4709919"/>
              <a:ext cx="84342" cy="8769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69170" y="2770560"/>
              <a:ext cx="1045846" cy="286687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18565" y="2652512"/>
              <a:ext cx="1130189" cy="29849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34222" y="2703104"/>
              <a:ext cx="1028978" cy="29511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133011" y="2652512"/>
              <a:ext cx="1028978" cy="303551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65538" y="2652540"/>
              <a:ext cx="978372" cy="276569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8063" y="2315233"/>
              <a:ext cx="843424" cy="338966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30590" y="2534465"/>
              <a:ext cx="843424" cy="31535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082406" y="1961117"/>
              <a:ext cx="624134" cy="202367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82406" y="2399581"/>
              <a:ext cx="573528" cy="123107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76351" y="2163457"/>
              <a:ext cx="978372" cy="352457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12510" y="3563196"/>
              <a:ext cx="219290" cy="62396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77562" y="3849883"/>
              <a:ext cx="286764" cy="87692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78773" y="3107868"/>
              <a:ext cx="607265" cy="7420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08877" y="1556354"/>
              <a:ext cx="995241" cy="41316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11300" y="5080927"/>
              <a:ext cx="84342" cy="6071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26957" y="4929151"/>
              <a:ext cx="84342" cy="758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06456" y="5131518"/>
              <a:ext cx="320501" cy="172647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357061" y="1775585"/>
              <a:ext cx="1045846" cy="38787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06456" y="1505761"/>
              <a:ext cx="1012109" cy="414854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01612" y="1859904"/>
              <a:ext cx="1332611" cy="499809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7771" y="5924126"/>
              <a:ext cx="168685" cy="93387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36560" y="5789214"/>
              <a:ext cx="185553" cy="106878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34138" y="1556354"/>
              <a:ext cx="1349479" cy="53016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32927" y="1640673"/>
              <a:ext cx="1332611" cy="5217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65453" y="2601921"/>
              <a:ext cx="1332611" cy="42560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64242" y="2939200"/>
              <a:ext cx="927767" cy="39187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56977" y="5654302"/>
              <a:ext cx="607265" cy="12036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50922" y="5603710"/>
              <a:ext cx="978372" cy="12542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354471" y="5671166"/>
              <a:ext cx="1653111" cy="3710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05076" y="5704894"/>
              <a:ext cx="1147057" cy="40473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38813" y="5755486"/>
              <a:ext cx="1028977" cy="354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55682" y="5822942"/>
              <a:ext cx="961503" cy="3204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540024" y="5873534"/>
              <a:ext cx="843424" cy="3035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90630" y="5924126"/>
              <a:ext cx="742213" cy="2866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737687" y="5586846"/>
              <a:ext cx="303632" cy="16863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03865" y="2180321"/>
              <a:ext cx="2985722" cy="33896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03865" y="1944225"/>
              <a:ext cx="2918248" cy="355830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03865" y="1961117"/>
              <a:ext cx="2800169" cy="349084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03865" y="2332125"/>
              <a:ext cx="2614615" cy="305238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91925" y="4912315"/>
              <a:ext cx="522923" cy="2360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88207" y="3478876"/>
              <a:ext cx="2142298" cy="177071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86997" y="2956092"/>
              <a:ext cx="2513404" cy="22091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202654" y="3006684"/>
              <a:ext cx="2192903" cy="197308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68917" y="2838044"/>
              <a:ext cx="2176035" cy="207427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8312" y="3175324"/>
              <a:ext cx="2176035" cy="168639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84575" y="2854908"/>
              <a:ext cx="2159166" cy="19562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90714" y="3209052"/>
              <a:ext cx="202421" cy="60710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50861" y="2956092"/>
              <a:ext cx="2041063" cy="160207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60525" y="4591899"/>
              <a:ext cx="759081" cy="8431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50861" y="3124732"/>
              <a:ext cx="1973589" cy="134911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50861" y="3006684"/>
              <a:ext cx="1737430" cy="139971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50862" y="3293372"/>
              <a:ext cx="1686824" cy="106243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050862" y="2635677"/>
              <a:ext cx="1636219" cy="165267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084575" y="2736861"/>
              <a:ext cx="1433821" cy="138284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5180" y="3107868"/>
              <a:ext cx="1315742" cy="9443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18312" y="2854908"/>
              <a:ext cx="1282005" cy="114675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62947" y="3394556"/>
              <a:ext cx="219290" cy="5227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067706" y="2281533"/>
              <a:ext cx="1248268" cy="161894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67706" y="2500765"/>
              <a:ext cx="1197662" cy="134911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67706" y="2871772"/>
              <a:ext cx="1130188" cy="92751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67706" y="2551357"/>
              <a:ext cx="1062714" cy="119734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67706" y="2804317"/>
              <a:ext cx="1012109" cy="8769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067706" y="2568221"/>
              <a:ext cx="944635" cy="10624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67706" y="2854908"/>
              <a:ext cx="877161" cy="725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18312" y="2972956"/>
              <a:ext cx="742213" cy="32041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52049" y="2905500"/>
              <a:ext cx="539791" cy="3204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19522" y="2838044"/>
              <a:ext cx="590397" cy="30355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54470" y="2753724"/>
              <a:ext cx="337369" cy="18550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405076" y="2669405"/>
              <a:ext cx="337369" cy="11804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472550" y="2601949"/>
              <a:ext cx="455449" cy="8431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506287" y="2551357"/>
              <a:ext cx="303632" cy="843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540024" y="2483901"/>
              <a:ext cx="387975" cy="8431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581111" y="2568221"/>
              <a:ext cx="202421" cy="4890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800401" y="797502"/>
              <a:ext cx="539791" cy="126479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682322" y="2129757"/>
              <a:ext cx="168684" cy="4553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30505" y="2045437"/>
              <a:ext cx="236158" cy="38787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884743" y="814366"/>
              <a:ext cx="404843" cy="109615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918480" y="831230"/>
              <a:ext cx="303632" cy="96124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800401" y="848094"/>
              <a:ext cx="354238" cy="994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817269" y="864958"/>
              <a:ext cx="269895" cy="7926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749795" y="915550"/>
              <a:ext cx="168684" cy="47219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665453" y="999870"/>
              <a:ext cx="185553" cy="4215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614847" y="983006"/>
              <a:ext cx="67473" cy="25295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530505" y="932414"/>
              <a:ext cx="84342" cy="55651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79899" y="983006"/>
              <a:ext cx="84342" cy="30355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378689" y="966142"/>
              <a:ext cx="118079" cy="52278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11215" y="999870"/>
              <a:ext cx="134947" cy="23609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159398" y="1472061"/>
              <a:ext cx="556660" cy="136598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243741" y="1640701"/>
              <a:ext cx="387975" cy="102870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294346" y="1758749"/>
              <a:ext cx="337369" cy="10118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361820" y="1708157"/>
              <a:ext cx="354238" cy="89379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446163" y="1893661"/>
              <a:ext cx="219290" cy="72515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007582" y="2281533"/>
              <a:ext cx="118079" cy="50591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906371" y="2180349"/>
              <a:ext cx="185553" cy="6408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788292" y="2129757"/>
              <a:ext cx="236158" cy="7588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720818" y="1050462"/>
              <a:ext cx="624134" cy="116361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602738" y="1084190"/>
              <a:ext cx="691608" cy="116361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788292" y="1117918"/>
              <a:ext cx="387975" cy="84319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569001" y="1168510"/>
              <a:ext cx="556660" cy="92751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687081" y="1151646"/>
              <a:ext cx="320501" cy="72515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85870" y="1134782"/>
              <a:ext cx="354238" cy="7926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653344" y="1185374"/>
              <a:ext cx="236158" cy="60710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703949" y="1185374"/>
              <a:ext cx="134947" cy="48905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85870" y="1219102"/>
              <a:ext cx="168684" cy="48905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501527" y="1387742"/>
              <a:ext cx="84342" cy="80947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434053" y="1421470"/>
              <a:ext cx="84342" cy="52278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366579" y="1505789"/>
              <a:ext cx="84342" cy="48905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332843" y="2214077"/>
              <a:ext cx="219290" cy="3710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265369" y="1590109"/>
              <a:ext cx="134947" cy="26982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809919" y="1741885"/>
              <a:ext cx="455449" cy="30355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5577" y="1859933"/>
              <a:ext cx="539791" cy="30355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708709" y="1944253"/>
              <a:ext cx="607265" cy="32041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708709" y="2011709"/>
              <a:ext cx="556660" cy="3372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674971" y="2096029"/>
              <a:ext cx="624134" cy="3204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846214" y="0"/>
              <a:ext cx="297785" cy="40122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828059" y="0"/>
              <a:ext cx="302586" cy="37097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761490" y="0"/>
              <a:ext cx="382509" cy="43145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731231" y="0"/>
              <a:ext cx="363103" cy="40726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707024" y="0"/>
              <a:ext cx="369155" cy="45563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682817" y="0"/>
              <a:ext cx="351000" cy="44958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592041" y="0"/>
              <a:ext cx="314689" cy="9889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555731" y="0"/>
              <a:ext cx="393362" cy="17749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434696" y="0"/>
              <a:ext cx="453879" cy="14726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464955" y="0"/>
              <a:ext cx="248120" cy="11098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374179" y="0"/>
              <a:ext cx="272327" cy="7471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386272" y="0"/>
              <a:ext cx="248120" cy="10494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319703" y="0"/>
              <a:ext cx="272327" cy="9889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71583" y="0"/>
              <a:ext cx="60517" cy="104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53428" y="0"/>
              <a:ext cx="127086" cy="425405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077635" y="38434"/>
              <a:ext cx="133138" cy="3446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01841" y="2178"/>
              <a:ext cx="127086" cy="44741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126048" y="98916"/>
              <a:ext cx="127086" cy="30835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156307" y="20316"/>
              <a:ext cx="127086" cy="44741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549679" y="117034"/>
              <a:ext cx="411517" cy="16324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604145" y="135172"/>
              <a:ext cx="320741" cy="13301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8598093" y="153310"/>
              <a:ext cx="290482" cy="10278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622300" y="171448"/>
              <a:ext cx="278379" cy="12092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610196" y="189587"/>
              <a:ext cx="211810" cy="9069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773593" y="262160"/>
              <a:ext cx="169448" cy="39904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797800" y="304483"/>
              <a:ext cx="133138" cy="30835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8797800" y="274252"/>
              <a:ext cx="114982" cy="30230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767542" y="322621"/>
              <a:ext cx="127086" cy="27207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785697" y="304483"/>
              <a:ext cx="90776" cy="2418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973301" y="812355"/>
              <a:ext cx="121035" cy="913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912783" y="685386"/>
              <a:ext cx="151293" cy="19952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8912783" y="679341"/>
              <a:ext cx="108931" cy="16324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876472" y="558419"/>
              <a:ext cx="211810" cy="34531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8852266" y="618880"/>
              <a:ext cx="157345" cy="2848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8822008" y="510050"/>
              <a:ext cx="254172" cy="39368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797800" y="528188"/>
              <a:ext cx="236017" cy="37554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731232" y="673295"/>
              <a:ext cx="175500" cy="230436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8446800" y="431431"/>
              <a:ext cx="423621" cy="4723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428645" y="425385"/>
              <a:ext cx="387311" cy="47834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8410490" y="383062"/>
              <a:ext cx="417569" cy="52066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380231" y="401200"/>
              <a:ext cx="387311" cy="50253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337870" y="383062"/>
              <a:ext cx="387311" cy="52066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313663" y="383082"/>
              <a:ext cx="375207" cy="52064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295497" y="262140"/>
              <a:ext cx="314690" cy="6415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8271290" y="340739"/>
              <a:ext cx="314690" cy="56299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319704" y="135191"/>
              <a:ext cx="242069" cy="73762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325756" y="292391"/>
              <a:ext cx="217862" cy="45950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144204" y="201679"/>
              <a:ext cx="369156" cy="70205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8228928" y="709570"/>
              <a:ext cx="90776" cy="19416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8180515" y="812355"/>
              <a:ext cx="114982" cy="9137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210774" y="546327"/>
              <a:ext cx="236017" cy="28416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8119997" y="0"/>
              <a:ext cx="369156" cy="90373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8065531" y="68665"/>
              <a:ext cx="387311" cy="83506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041324" y="0"/>
              <a:ext cx="381259" cy="90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7902135" y="98895"/>
              <a:ext cx="496242" cy="80483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7877928" y="0"/>
              <a:ext cx="496243" cy="90373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7841618" y="20296"/>
              <a:ext cx="490191" cy="88343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817411" y="358878"/>
              <a:ext cx="490191" cy="54485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7781101" y="485846"/>
              <a:ext cx="344949" cy="41788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970169" y="207725"/>
              <a:ext cx="1089311" cy="6960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970169" y="129126"/>
              <a:ext cx="1059052" cy="77460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70169" y="135192"/>
              <a:ext cx="1016690" cy="768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970169" y="268206"/>
              <a:ext cx="950121" cy="635525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994377" y="679341"/>
              <a:ext cx="786724" cy="224390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64118" y="491912"/>
              <a:ext cx="913810" cy="4118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933859" y="504004"/>
              <a:ext cx="798827" cy="399727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921756" y="449589"/>
              <a:ext cx="792776" cy="45414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903601" y="570511"/>
              <a:ext cx="792776" cy="33322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891497" y="455635"/>
              <a:ext cx="792776" cy="44809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575343" y="576557"/>
              <a:ext cx="90776" cy="235797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885455" y="485866"/>
              <a:ext cx="738300" cy="41786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885455" y="552373"/>
              <a:ext cx="714094" cy="35135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885455" y="510050"/>
              <a:ext cx="635421" cy="39368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885455" y="612834"/>
              <a:ext cx="611214" cy="29089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885455" y="377036"/>
              <a:ext cx="593059" cy="526695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891497" y="407266"/>
              <a:ext cx="526500" cy="49646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903601" y="546326"/>
              <a:ext cx="490189" cy="350673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3601" y="455635"/>
              <a:ext cx="472034" cy="42322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7242498" y="649111"/>
              <a:ext cx="90775" cy="19952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885455" y="250068"/>
              <a:ext cx="459921" cy="592517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85455" y="328668"/>
              <a:ext cx="441766" cy="49578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885455" y="461682"/>
              <a:ext cx="417559" cy="34462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885455" y="346806"/>
              <a:ext cx="393352" cy="44136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885455" y="437497"/>
              <a:ext cx="375197" cy="32648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885455" y="352852"/>
              <a:ext cx="350990" cy="392996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885455" y="455636"/>
              <a:ext cx="332835" cy="27207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3601" y="497958"/>
              <a:ext cx="278379" cy="126968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915705" y="467728"/>
              <a:ext cx="205758" cy="13301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939912" y="443543"/>
              <a:ext cx="223913" cy="13301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88325" y="322601"/>
              <a:ext cx="217862" cy="18140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7787152" y="352852"/>
              <a:ext cx="84724" cy="187429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7865824" y="0"/>
              <a:ext cx="205758" cy="183541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7823462" y="195633"/>
              <a:ext cx="72620" cy="17533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7768997" y="159357"/>
              <a:ext cx="96827" cy="157198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7896083" y="0"/>
              <a:ext cx="157345" cy="12912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7908187" y="0"/>
              <a:ext cx="121034" cy="8680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7865824" y="0"/>
              <a:ext cx="139189" cy="10494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7635859" y="0"/>
              <a:ext cx="211810" cy="461682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7666118" y="20316"/>
              <a:ext cx="151293" cy="38695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7684273" y="56593"/>
              <a:ext cx="133138" cy="38090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7708479" y="44481"/>
              <a:ext cx="139189" cy="332535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7738739" y="110988"/>
              <a:ext cx="90776" cy="272074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7575342" y="250068"/>
              <a:ext cx="60517" cy="193475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7545083" y="213792"/>
              <a:ext cx="78672" cy="241843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7502721" y="195653"/>
              <a:ext cx="96827" cy="284166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7478514" y="0"/>
              <a:ext cx="236017" cy="23795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7436152" y="0"/>
              <a:ext cx="260224" cy="250048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7502721" y="0"/>
              <a:ext cx="151293" cy="14726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7424049" y="0"/>
              <a:ext cx="211810" cy="201679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7466410" y="0"/>
              <a:ext cx="127086" cy="123080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7430100" y="0"/>
              <a:ext cx="145241" cy="135172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7351428" y="0"/>
              <a:ext cx="199706" cy="231910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7333273" y="219818"/>
              <a:ext cx="96827" cy="151152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7315118" y="2158"/>
              <a:ext cx="60517" cy="108829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7151721" y="56573"/>
              <a:ext cx="175500" cy="120921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7121462" y="92850"/>
              <a:ext cx="205758" cy="126968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7115411" y="129126"/>
              <a:ext cx="229965" cy="126968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7115411" y="153311"/>
              <a:ext cx="211810" cy="133014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7103308" y="177495"/>
              <a:ext cx="236017" cy="133014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1845564" y="3174491"/>
              <a:ext cx="7298690" cy="3683635"/>
            </a:xfrm>
            <a:custGeom>
              <a:avLst/>
              <a:gdLst/>
              <a:ahLst/>
              <a:cxnLst/>
              <a:rect l="l" t="t" r="r" b="b"/>
              <a:pathLst>
                <a:path w="7298690" h="3683634">
                  <a:moveTo>
                    <a:pt x="0" y="3683508"/>
                  </a:moveTo>
                  <a:lnTo>
                    <a:pt x="7298435" y="3683508"/>
                  </a:lnTo>
                  <a:lnTo>
                    <a:pt x="7298435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5804027" y="2522473"/>
              <a:ext cx="2680207" cy="492378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8504428" y="2566161"/>
              <a:ext cx="234569" cy="397890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6260591" y="1612404"/>
              <a:ext cx="414540" cy="682739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6324980" y="1677797"/>
              <a:ext cx="290195" cy="554989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0" y="259079"/>
              <a:ext cx="4814570" cy="6598920"/>
            </a:xfrm>
            <a:custGeom>
              <a:avLst/>
              <a:gdLst/>
              <a:ahLst/>
              <a:cxnLst/>
              <a:rect l="l" t="t" r="r" b="b"/>
              <a:pathLst>
                <a:path w="4814570" h="6598920">
                  <a:moveTo>
                    <a:pt x="4813986" y="3171291"/>
                  </a:moveTo>
                  <a:lnTo>
                    <a:pt x="4791456" y="3120491"/>
                  </a:lnTo>
                  <a:lnTo>
                    <a:pt x="4764278" y="3082391"/>
                  </a:lnTo>
                  <a:lnTo>
                    <a:pt x="4733544" y="3031591"/>
                  </a:lnTo>
                  <a:lnTo>
                    <a:pt x="4700321" y="2993491"/>
                  </a:lnTo>
                  <a:lnTo>
                    <a:pt x="4630788" y="2917291"/>
                  </a:lnTo>
                  <a:lnTo>
                    <a:pt x="4596625" y="2879191"/>
                  </a:lnTo>
                  <a:lnTo>
                    <a:pt x="4503280" y="2764891"/>
                  </a:lnTo>
                  <a:lnTo>
                    <a:pt x="4472444" y="2726791"/>
                  </a:lnTo>
                  <a:lnTo>
                    <a:pt x="4410862" y="2637891"/>
                  </a:lnTo>
                  <a:lnTo>
                    <a:pt x="4318025" y="2523591"/>
                  </a:lnTo>
                  <a:lnTo>
                    <a:pt x="4286758" y="2485491"/>
                  </a:lnTo>
                  <a:lnTo>
                    <a:pt x="4259808" y="2447391"/>
                  </a:lnTo>
                  <a:lnTo>
                    <a:pt x="4247477" y="2396591"/>
                  </a:lnTo>
                  <a:lnTo>
                    <a:pt x="4245153" y="2345791"/>
                  </a:lnTo>
                  <a:lnTo>
                    <a:pt x="4248251" y="2294991"/>
                  </a:lnTo>
                  <a:lnTo>
                    <a:pt x="4252519" y="2244191"/>
                  </a:lnTo>
                  <a:lnTo>
                    <a:pt x="4256710" y="2193391"/>
                  </a:lnTo>
                  <a:lnTo>
                    <a:pt x="4260494" y="2142591"/>
                  </a:lnTo>
                  <a:lnTo>
                    <a:pt x="4263593" y="2091791"/>
                  </a:lnTo>
                  <a:lnTo>
                    <a:pt x="4265714" y="2040991"/>
                  </a:lnTo>
                  <a:lnTo>
                    <a:pt x="4266565" y="1990191"/>
                  </a:lnTo>
                  <a:lnTo>
                    <a:pt x="4265828" y="1939391"/>
                  </a:lnTo>
                  <a:lnTo>
                    <a:pt x="4263237" y="1888591"/>
                  </a:lnTo>
                  <a:lnTo>
                    <a:pt x="4258488" y="1837791"/>
                  </a:lnTo>
                  <a:lnTo>
                    <a:pt x="4252849" y="1786991"/>
                  </a:lnTo>
                  <a:lnTo>
                    <a:pt x="4242892" y="1685391"/>
                  </a:lnTo>
                  <a:lnTo>
                    <a:pt x="4237304" y="1634591"/>
                  </a:lnTo>
                  <a:lnTo>
                    <a:pt x="4230446" y="1583791"/>
                  </a:lnTo>
                  <a:lnTo>
                    <a:pt x="4221721" y="1520291"/>
                  </a:lnTo>
                  <a:lnTo>
                    <a:pt x="4211891" y="1482191"/>
                  </a:lnTo>
                  <a:lnTo>
                    <a:pt x="4200258" y="1431391"/>
                  </a:lnTo>
                  <a:lnTo>
                    <a:pt x="4187240" y="1393291"/>
                  </a:lnTo>
                  <a:lnTo>
                    <a:pt x="4173283" y="1342491"/>
                  </a:lnTo>
                  <a:lnTo>
                    <a:pt x="4158805" y="1304391"/>
                  </a:lnTo>
                  <a:lnTo>
                    <a:pt x="4144226" y="1253591"/>
                  </a:lnTo>
                  <a:lnTo>
                    <a:pt x="4128211" y="1202791"/>
                  </a:lnTo>
                  <a:lnTo>
                    <a:pt x="4111269" y="1164691"/>
                  </a:lnTo>
                  <a:lnTo>
                    <a:pt x="4093273" y="1113891"/>
                  </a:lnTo>
                  <a:lnTo>
                    <a:pt x="4074096" y="1063091"/>
                  </a:lnTo>
                  <a:lnTo>
                    <a:pt x="4053624" y="1024991"/>
                  </a:lnTo>
                  <a:lnTo>
                    <a:pt x="4031716" y="974191"/>
                  </a:lnTo>
                  <a:lnTo>
                    <a:pt x="4008259" y="936091"/>
                  </a:lnTo>
                  <a:lnTo>
                    <a:pt x="3983126" y="885291"/>
                  </a:lnTo>
                  <a:lnTo>
                    <a:pt x="3956177" y="847191"/>
                  </a:lnTo>
                  <a:lnTo>
                    <a:pt x="3927564" y="809091"/>
                  </a:lnTo>
                  <a:lnTo>
                    <a:pt x="3896512" y="770991"/>
                  </a:lnTo>
                  <a:lnTo>
                    <a:pt x="3863416" y="732891"/>
                  </a:lnTo>
                  <a:lnTo>
                    <a:pt x="3828694" y="694791"/>
                  </a:lnTo>
                  <a:lnTo>
                    <a:pt x="3792715" y="669391"/>
                  </a:lnTo>
                  <a:lnTo>
                    <a:pt x="3755872" y="631291"/>
                  </a:lnTo>
                  <a:lnTo>
                    <a:pt x="3718572" y="605891"/>
                  </a:lnTo>
                  <a:lnTo>
                    <a:pt x="3680320" y="567791"/>
                  </a:lnTo>
                  <a:lnTo>
                    <a:pt x="3641509" y="542391"/>
                  </a:lnTo>
                  <a:lnTo>
                    <a:pt x="3602139" y="504291"/>
                  </a:lnTo>
                  <a:lnTo>
                    <a:pt x="3521722" y="453491"/>
                  </a:lnTo>
                  <a:lnTo>
                    <a:pt x="3439083" y="402691"/>
                  </a:lnTo>
                  <a:lnTo>
                    <a:pt x="3354209" y="351891"/>
                  </a:lnTo>
                  <a:lnTo>
                    <a:pt x="3267125" y="301091"/>
                  </a:lnTo>
                  <a:lnTo>
                    <a:pt x="3222764" y="288391"/>
                  </a:lnTo>
                  <a:lnTo>
                    <a:pt x="3132353" y="237591"/>
                  </a:lnTo>
                  <a:lnTo>
                    <a:pt x="3040456" y="212191"/>
                  </a:lnTo>
                  <a:lnTo>
                    <a:pt x="2994025" y="186791"/>
                  </a:lnTo>
                  <a:lnTo>
                    <a:pt x="2614091" y="85191"/>
                  </a:lnTo>
                  <a:lnTo>
                    <a:pt x="2561729" y="72491"/>
                  </a:lnTo>
                  <a:lnTo>
                    <a:pt x="2509266" y="72491"/>
                  </a:lnTo>
                  <a:lnTo>
                    <a:pt x="2351455" y="34391"/>
                  </a:lnTo>
                  <a:lnTo>
                    <a:pt x="2298750" y="34391"/>
                  </a:lnTo>
                  <a:lnTo>
                    <a:pt x="2259901" y="21691"/>
                  </a:lnTo>
                  <a:lnTo>
                    <a:pt x="2142248" y="21691"/>
                  </a:lnTo>
                  <a:lnTo>
                    <a:pt x="2090293" y="8991"/>
                  </a:lnTo>
                  <a:lnTo>
                    <a:pt x="1845564" y="8991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266291"/>
                  </a:lnTo>
                  <a:lnTo>
                    <a:pt x="0" y="2891891"/>
                  </a:lnTo>
                  <a:lnTo>
                    <a:pt x="0" y="6384391"/>
                  </a:lnTo>
                  <a:lnTo>
                    <a:pt x="0" y="6587591"/>
                  </a:lnTo>
                  <a:lnTo>
                    <a:pt x="0" y="6598920"/>
                  </a:lnTo>
                  <a:lnTo>
                    <a:pt x="1845564" y="6598920"/>
                  </a:lnTo>
                  <a:lnTo>
                    <a:pt x="1845564" y="6587591"/>
                  </a:lnTo>
                  <a:lnTo>
                    <a:pt x="2672727" y="6587591"/>
                  </a:lnTo>
                  <a:lnTo>
                    <a:pt x="2678988" y="6549491"/>
                  </a:lnTo>
                  <a:lnTo>
                    <a:pt x="2684996" y="6498691"/>
                  </a:lnTo>
                  <a:lnTo>
                    <a:pt x="2690876" y="6447891"/>
                  </a:lnTo>
                  <a:lnTo>
                    <a:pt x="2696794" y="6397091"/>
                  </a:lnTo>
                  <a:lnTo>
                    <a:pt x="2702890" y="6346291"/>
                  </a:lnTo>
                  <a:lnTo>
                    <a:pt x="2709316" y="6295491"/>
                  </a:lnTo>
                  <a:lnTo>
                    <a:pt x="2716199" y="6244691"/>
                  </a:lnTo>
                  <a:lnTo>
                    <a:pt x="2723705" y="6193891"/>
                  </a:lnTo>
                  <a:lnTo>
                    <a:pt x="2731960" y="6155791"/>
                  </a:lnTo>
                  <a:lnTo>
                    <a:pt x="2740774" y="6104991"/>
                  </a:lnTo>
                  <a:lnTo>
                    <a:pt x="2749766" y="6054191"/>
                  </a:lnTo>
                  <a:lnTo>
                    <a:pt x="2758910" y="6003391"/>
                  </a:lnTo>
                  <a:lnTo>
                    <a:pt x="2768193" y="5952591"/>
                  </a:lnTo>
                  <a:lnTo>
                    <a:pt x="2777604" y="5901791"/>
                  </a:lnTo>
                  <a:lnTo>
                    <a:pt x="2787129" y="5850991"/>
                  </a:lnTo>
                  <a:lnTo>
                    <a:pt x="2796743" y="5812891"/>
                  </a:lnTo>
                  <a:lnTo>
                    <a:pt x="2806446" y="5762091"/>
                  </a:lnTo>
                  <a:lnTo>
                    <a:pt x="2816212" y="5711291"/>
                  </a:lnTo>
                  <a:lnTo>
                    <a:pt x="2826016" y="5660491"/>
                  </a:lnTo>
                  <a:lnTo>
                    <a:pt x="2835872" y="5609691"/>
                  </a:lnTo>
                  <a:lnTo>
                    <a:pt x="2865475" y="5469991"/>
                  </a:lnTo>
                  <a:lnTo>
                    <a:pt x="2875318" y="5419191"/>
                  </a:lnTo>
                  <a:lnTo>
                    <a:pt x="2885287" y="5368391"/>
                  </a:lnTo>
                  <a:lnTo>
                    <a:pt x="2896984" y="5317591"/>
                  </a:lnTo>
                  <a:lnTo>
                    <a:pt x="2911779" y="5279491"/>
                  </a:lnTo>
                  <a:lnTo>
                    <a:pt x="2931020" y="5228691"/>
                  </a:lnTo>
                  <a:lnTo>
                    <a:pt x="2956064" y="5190591"/>
                  </a:lnTo>
                  <a:lnTo>
                    <a:pt x="2987840" y="5152491"/>
                  </a:lnTo>
                  <a:lnTo>
                    <a:pt x="3023095" y="5114391"/>
                  </a:lnTo>
                  <a:lnTo>
                    <a:pt x="3061538" y="5076291"/>
                  </a:lnTo>
                  <a:lnTo>
                    <a:pt x="3102826" y="5050891"/>
                  </a:lnTo>
                  <a:lnTo>
                    <a:pt x="3146653" y="5038191"/>
                  </a:lnTo>
                  <a:lnTo>
                    <a:pt x="3192716" y="5012791"/>
                  </a:lnTo>
                  <a:lnTo>
                    <a:pt x="3240684" y="5000091"/>
                  </a:lnTo>
                  <a:lnTo>
                    <a:pt x="3499980" y="4936591"/>
                  </a:lnTo>
                  <a:lnTo>
                    <a:pt x="3552482" y="4936591"/>
                  </a:lnTo>
                  <a:lnTo>
                    <a:pt x="3605009" y="4923891"/>
                  </a:lnTo>
                  <a:lnTo>
                    <a:pt x="3653193" y="4911191"/>
                  </a:lnTo>
                  <a:lnTo>
                    <a:pt x="3701465" y="4911191"/>
                  </a:lnTo>
                  <a:lnTo>
                    <a:pt x="3749751" y="4898491"/>
                  </a:lnTo>
                  <a:lnTo>
                    <a:pt x="3797973" y="4898491"/>
                  </a:lnTo>
                  <a:lnTo>
                    <a:pt x="3846055" y="4885791"/>
                  </a:lnTo>
                  <a:lnTo>
                    <a:pt x="3893934" y="4885791"/>
                  </a:lnTo>
                  <a:lnTo>
                    <a:pt x="3941521" y="4873091"/>
                  </a:lnTo>
                  <a:lnTo>
                    <a:pt x="3993654" y="4860391"/>
                  </a:lnTo>
                  <a:lnTo>
                    <a:pt x="4044950" y="4834991"/>
                  </a:lnTo>
                  <a:lnTo>
                    <a:pt x="4095089" y="4822291"/>
                  </a:lnTo>
                  <a:lnTo>
                    <a:pt x="4143756" y="4796891"/>
                  </a:lnTo>
                  <a:lnTo>
                    <a:pt x="4185475" y="4771491"/>
                  </a:lnTo>
                  <a:lnTo>
                    <a:pt x="4220857" y="4733391"/>
                  </a:lnTo>
                  <a:lnTo>
                    <a:pt x="4249750" y="4707991"/>
                  </a:lnTo>
                  <a:lnTo>
                    <a:pt x="4272026" y="4669891"/>
                  </a:lnTo>
                  <a:lnTo>
                    <a:pt x="4287520" y="4619091"/>
                  </a:lnTo>
                  <a:lnTo>
                    <a:pt x="4296092" y="4580991"/>
                  </a:lnTo>
                  <a:lnTo>
                    <a:pt x="4297578" y="4530191"/>
                  </a:lnTo>
                  <a:lnTo>
                    <a:pt x="4296511" y="4504791"/>
                  </a:lnTo>
                  <a:lnTo>
                    <a:pt x="4294657" y="4479391"/>
                  </a:lnTo>
                  <a:lnTo>
                    <a:pt x="4291215" y="4453991"/>
                  </a:lnTo>
                  <a:lnTo>
                    <a:pt x="4285361" y="4428591"/>
                  </a:lnTo>
                  <a:lnTo>
                    <a:pt x="4275823" y="4377791"/>
                  </a:lnTo>
                  <a:lnTo>
                    <a:pt x="4281068" y="4326991"/>
                  </a:lnTo>
                  <a:lnTo>
                    <a:pt x="4298467" y="4276191"/>
                  </a:lnTo>
                  <a:lnTo>
                    <a:pt x="4325391" y="4238091"/>
                  </a:lnTo>
                  <a:lnTo>
                    <a:pt x="4336885" y="4225391"/>
                  </a:lnTo>
                  <a:lnTo>
                    <a:pt x="4348873" y="4199991"/>
                  </a:lnTo>
                  <a:lnTo>
                    <a:pt x="4361319" y="4187291"/>
                  </a:lnTo>
                  <a:lnTo>
                    <a:pt x="4374261" y="4174591"/>
                  </a:lnTo>
                  <a:lnTo>
                    <a:pt x="4403509" y="4136491"/>
                  </a:lnTo>
                  <a:lnTo>
                    <a:pt x="4419841" y="4085691"/>
                  </a:lnTo>
                  <a:lnTo>
                    <a:pt x="4424883" y="4047591"/>
                  </a:lnTo>
                  <a:lnTo>
                    <a:pt x="4420247" y="3996791"/>
                  </a:lnTo>
                  <a:lnTo>
                    <a:pt x="4407547" y="3958691"/>
                  </a:lnTo>
                  <a:lnTo>
                    <a:pt x="4399445" y="3945991"/>
                  </a:lnTo>
                  <a:lnTo>
                    <a:pt x="4387405" y="3920591"/>
                  </a:lnTo>
                  <a:lnTo>
                    <a:pt x="4373537" y="3920591"/>
                  </a:lnTo>
                  <a:lnTo>
                    <a:pt x="4359948" y="3907891"/>
                  </a:lnTo>
                  <a:lnTo>
                    <a:pt x="4354817" y="3895191"/>
                  </a:lnTo>
                  <a:lnTo>
                    <a:pt x="4340885" y="3895191"/>
                  </a:lnTo>
                  <a:lnTo>
                    <a:pt x="4332021" y="3882491"/>
                  </a:lnTo>
                  <a:lnTo>
                    <a:pt x="4411154" y="3882491"/>
                  </a:lnTo>
                  <a:lnTo>
                    <a:pt x="4458297" y="3869791"/>
                  </a:lnTo>
                  <a:lnTo>
                    <a:pt x="4496968" y="3844391"/>
                  </a:lnTo>
                  <a:lnTo>
                    <a:pt x="4526521" y="3818991"/>
                  </a:lnTo>
                  <a:lnTo>
                    <a:pt x="4546333" y="3780891"/>
                  </a:lnTo>
                  <a:lnTo>
                    <a:pt x="4555769" y="3742791"/>
                  </a:lnTo>
                  <a:lnTo>
                    <a:pt x="4554194" y="3691991"/>
                  </a:lnTo>
                  <a:lnTo>
                    <a:pt x="4540986" y="3653891"/>
                  </a:lnTo>
                  <a:lnTo>
                    <a:pt x="4515523" y="3615791"/>
                  </a:lnTo>
                  <a:lnTo>
                    <a:pt x="4495089" y="3577691"/>
                  </a:lnTo>
                  <a:lnTo>
                    <a:pt x="4495990" y="3539591"/>
                  </a:lnTo>
                  <a:lnTo>
                    <a:pt x="4516196" y="3501491"/>
                  </a:lnTo>
                  <a:lnTo>
                    <a:pt x="4553686" y="3476091"/>
                  </a:lnTo>
                  <a:lnTo>
                    <a:pt x="4611332" y="3450691"/>
                  </a:lnTo>
                  <a:lnTo>
                    <a:pt x="4640427" y="3425291"/>
                  </a:lnTo>
                  <a:lnTo>
                    <a:pt x="4706480" y="3387191"/>
                  </a:lnTo>
                  <a:lnTo>
                    <a:pt x="4740986" y="3349091"/>
                  </a:lnTo>
                  <a:lnTo>
                    <a:pt x="4770920" y="3310991"/>
                  </a:lnTo>
                  <a:lnTo>
                    <a:pt x="4795520" y="3272891"/>
                  </a:lnTo>
                  <a:lnTo>
                    <a:pt x="4813986" y="3222091"/>
                  </a:lnTo>
                  <a:lnTo>
                    <a:pt x="4813986" y="31712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3944344" y="1605511"/>
              <a:ext cx="52967" cy="278490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3931098" y="1406590"/>
              <a:ext cx="66214" cy="517196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3904605" y="1366805"/>
              <a:ext cx="66233" cy="596765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3864865" y="1327021"/>
              <a:ext cx="66233" cy="66307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3772138" y="1128099"/>
              <a:ext cx="66233" cy="915039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3745645" y="1101576"/>
              <a:ext cx="66233" cy="1060915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3705905" y="1061792"/>
              <a:ext cx="79479" cy="1167007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3679412" y="1035269"/>
              <a:ext cx="79479" cy="1193530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3652919" y="1008746"/>
              <a:ext cx="66233" cy="1087438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3626425" y="995485"/>
              <a:ext cx="66233" cy="1246576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3599932" y="995485"/>
              <a:ext cx="66233" cy="1246576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3533699" y="1857479"/>
              <a:ext cx="79479" cy="42436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3480712" y="1950309"/>
              <a:ext cx="66233" cy="384581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3454219" y="1777910"/>
              <a:ext cx="66233" cy="583503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3427726" y="1817695"/>
              <a:ext cx="66233" cy="543719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3401233" y="1539204"/>
              <a:ext cx="66233" cy="82220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3480712" y="1141361"/>
              <a:ext cx="119219" cy="596765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3427726" y="955700"/>
              <a:ext cx="119219" cy="397843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3149547" y="650687"/>
              <a:ext cx="450385" cy="344797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3070067" y="650687"/>
              <a:ext cx="490125" cy="848732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3043574" y="650687"/>
              <a:ext cx="437138" cy="808948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2950847" y="557857"/>
              <a:ext cx="556358" cy="981347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2911107" y="531334"/>
              <a:ext cx="516618" cy="981347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2871367" y="491550"/>
              <a:ext cx="529865" cy="1087438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2831627" y="491550"/>
              <a:ext cx="503371" cy="1074177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2685915" y="478288"/>
              <a:ext cx="211946" cy="291751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2685915" y="531334"/>
              <a:ext cx="238439" cy="305013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2712408" y="730256"/>
              <a:ext cx="450385" cy="344797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2659421" y="716994"/>
              <a:ext cx="556358" cy="464150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2699161" y="783302"/>
              <a:ext cx="437138" cy="358059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2487215" y="465037"/>
              <a:ext cx="384152" cy="54370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2540202" y="544596"/>
              <a:ext cx="344412" cy="530457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2407735" y="465037"/>
              <a:ext cx="384152" cy="570232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2420982" y="544596"/>
              <a:ext cx="344412" cy="530457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2328256" y="504811"/>
              <a:ext cx="384152" cy="570242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2248776" y="491550"/>
              <a:ext cx="145712" cy="225444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2182543" y="531334"/>
              <a:ext cx="211946" cy="291751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2156049" y="518073"/>
              <a:ext cx="198699" cy="305013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2129556" y="504811"/>
              <a:ext cx="238439" cy="397843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2103063" y="504811"/>
              <a:ext cx="172206" cy="3580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2050076" y="504811"/>
              <a:ext cx="172206" cy="384581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2023583" y="518073"/>
              <a:ext cx="145712" cy="384581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1997090" y="518073"/>
              <a:ext cx="66233" cy="556980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1970596" y="518073"/>
              <a:ext cx="66233" cy="45088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1944103" y="889393"/>
              <a:ext cx="185452" cy="63654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1970596" y="982223"/>
              <a:ext cx="198699" cy="49067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2010336" y="929178"/>
              <a:ext cx="185452" cy="63654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2050076" y="1061792"/>
              <a:ext cx="185452" cy="437627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2089816" y="955700"/>
              <a:ext cx="185452" cy="63654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2659421" y="1088315"/>
              <a:ext cx="582851" cy="238706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2725654" y="1128099"/>
              <a:ext cx="450385" cy="185660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2725654" y="1141361"/>
              <a:ext cx="410645" cy="145875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2752148" y="1167884"/>
              <a:ext cx="397398" cy="172398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2738901" y="1194407"/>
              <a:ext cx="304672" cy="132614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2964094" y="1300498"/>
              <a:ext cx="251685" cy="570242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3003834" y="1353544"/>
              <a:ext cx="185452" cy="437627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3003834" y="1313760"/>
              <a:ext cx="158959" cy="437627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2964094" y="1380067"/>
              <a:ext cx="172206" cy="397843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2990587" y="1353544"/>
              <a:ext cx="119219" cy="344797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3321753" y="2082924"/>
              <a:ext cx="105973" cy="278490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3255520" y="2122708"/>
              <a:ext cx="92726" cy="278490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3162793" y="1897263"/>
              <a:ext cx="211946" cy="291751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3162793" y="1884002"/>
              <a:ext cx="158959" cy="238706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3123053" y="1724864"/>
              <a:ext cx="291425" cy="676333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3083313" y="1804433"/>
              <a:ext cx="225192" cy="59676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3043574" y="1645296"/>
              <a:ext cx="357659" cy="755902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3017080" y="1671819"/>
              <a:ext cx="331165" cy="729379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2911107" y="1884002"/>
              <a:ext cx="251685" cy="49067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2937601" y="1910525"/>
              <a:ext cx="92726" cy="251967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2500462" y="1539204"/>
              <a:ext cx="582851" cy="1458759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2844874" y="2122708"/>
              <a:ext cx="264932" cy="278490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2844874" y="2281845"/>
              <a:ext cx="185452" cy="450889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2831627" y="2228799"/>
              <a:ext cx="172206" cy="464150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2818381" y="2308368"/>
              <a:ext cx="158959" cy="39784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2818381" y="2295107"/>
              <a:ext cx="119219" cy="318274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2765394" y="2202277"/>
              <a:ext cx="79479" cy="636549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2738901" y="2586858"/>
              <a:ext cx="66233" cy="278490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2712408" y="2255322"/>
              <a:ext cx="66233" cy="623288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2685915" y="2401198"/>
              <a:ext cx="66233" cy="517196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2659421" y="2361414"/>
              <a:ext cx="66233" cy="583503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2632928" y="2520551"/>
              <a:ext cx="66233" cy="450889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2606435" y="2387937"/>
              <a:ext cx="66233" cy="583503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2540202" y="2520551"/>
              <a:ext cx="66233" cy="464150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2473968" y="1525943"/>
              <a:ext cx="556358" cy="1485282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2447475" y="1472897"/>
              <a:ext cx="596098" cy="1538327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2407735" y="1499420"/>
              <a:ext cx="556358" cy="1525066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2354749" y="1472897"/>
              <a:ext cx="543111" cy="1564850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2315009" y="1472897"/>
              <a:ext cx="529865" cy="1432236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2288516" y="1300498"/>
              <a:ext cx="450385" cy="1750511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2248776" y="1406590"/>
              <a:ext cx="463632" cy="1631158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2328256" y="1114838"/>
              <a:ext cx="344412" cy="1047654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2328256" y="1340282"/>
              <a:ext cx="317919" cy="649810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2076570" y="1220929"/>
              <a:ext cx="529865" cy="1816818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2195789" y="1937048"/>
              <a:ext cx="132466" cy="331536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2129556" y="2082924"/>
              <a:ext cx="158959" cy="464150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2169296" y="1698342"/>
              <a:ext cx="344412" cy="397843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2050076" y="915916"/>
              <a:ext cx="516618" cy="2121831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2142803" y="2706211"/>
              <a:ext cx="66233" cy="331536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2089816" y="2626643"/>
              <a:ext cx="79479" cy="411104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1930857" y="2732744"/>
              <a:ext cx="185452" cy="1538327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1957350" y="1022008"/>
              <a:ext cx="556358" cy="2002478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1930857" y="876132"/>
              <a:ext cx="543111" cy="2148354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1732157" y="1061802"/>
              <a:ext cx="702071" cy="3209269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1838130" y="3143849"/>
              <a:ext cx="119219" cy="1127222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1798390" y="3064280"/>
              <a:ext cx="119219" cy="1206791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1692417" y="915926"/>
              <a:ext cx="715318" cy="3355146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1639431" y="955710"/>
              <a:ext cx="702071" cy="3315361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1612938" y="1433122"/>
              <a:ext cx="702071" cy="2837949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1559951" y="1618782"/>
              <a:ext cx="490125" cy="2652289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1242010" y="2997973"/>
              <a:ext cx="331165" cy="1273098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990324" y="2971450"/>
              <a:ext cx="516618" cy="1299621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433965" y="2997974"/>
              <a:ext cx="861030" cy="225444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460459" y="3024497"/>
              <a:ext cx="596098" cy="225444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473705" y="3051020"/>
              <a:ext cx="543111" cy="198921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486952" y="3077543"/>
              <a:ext cx="516618" cy="198921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526692" y="3104066"/>
              <a:ext cx="450385" cy="185660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440" cstate="print"/>
            <a:stretch>
              <a:fillRect/>
            </a:stretch>
          </p:blipFill>
          <p:spPr>
            <a:xfrm>
              <a:off x="553185" y="3130589"/>
              <a:ext cx="397398" cy="172398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441" cstate="print"/>
            <a:stretch>
              <a:fillRect/>
            </a:stretch>
          </p:blipFill>
          <p:spPr>
            <a:xfrm>
              <a:off x="1136037" y="2958179"/>
              <a:ext cx="172206" cy="119353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442" cstate="print"/>
            <a:stretch>
              <a:fillRect/>
            </a:stretch>
          </p:blipFill>
          <p:spPr>
            <a:xfrm>
              <a:off x="407472" y="1220929"/>
              <a:ext cx="1549855" cy="1763772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443" cstate="print"/>
            <a:stretch>
              <a:fillRect/>
            </a:stretch>
          </p:blipFill>
          <p:spPr>
            <a:xfrm>
              <a:off x="407472" y="1114838"/>
              <a:ext cx="1510115" cy="1830079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444" cstate="print"/>
            <a:stretch>
              <a:fillRect/>
            </a:stretch>
          </p:blipFill>
          <p:spPr>
            <a:xfrm>
              <a:off x="407472" y="1114838"/>
              <a:ext cx="1443882" cy="1803556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445" cstate="print"/>
            <a:stretch>
              <a:fillRect/>
            </a:stretch>
          </p:blipFill>
          <p:spPr>
            <a:xfrm>
              <a:off x="407472" y="1300498"/>
              <a:ext cx="1351156" cy="1591373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446" cstate="print"/>
            <a:stretch>
              <a:fillRect/>
            </a:stretch>
          </p:blipFill>
          <p:spPr>
            <a:xfrm>
              <a:off x="1321490" y="2626643"/>
              <a:ext cx="278179" cy="145875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447" cstate="print"/>
            <a:stretch>
              <a:fillRect/>
            </a:stretch>
          </p:blipFill>
          <p:spPr>
            <a:xfrm>
              <a:off x="447212" y="1884002"/>
              <a:ext cx="1112716" cy="941562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448" cstate="print"/>
            <a:stretch>
              <a:fillRect/>
            </a:stretch>
          </p:blipFill>
          <p:spPr>
            <a:xfrm>
              <a:off x="394225" y="1618773"/>
              <a:ext cx="1311416" cy="1153745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449" cstate="print"/>
            <a:stretch>
              <a:fillRect/>
            </a:stretch>
          </p:blipFill>
          <p:spPr>
            <a:xfrm>
              <a:off x="354489" y="1645296"/>
              <a:ext cx="1139210" cy="1034392"/>
            </a:xfrm>
            <a:prstGeom prst="rect">
              <a:avLst/>
            </a:prstGeom>
          </p:spPr>
        </p:pic>
        <p:pic>
          <p:nvPicPr>
            <p:cNvPr id="453" name="object 453"/>
            <p:cNvPicPr/>
            <p:nvPr/>
          </p:nvPicPr>
          <p:blipFill>
            <a:blip r:embed="rId450" cstate="print"/>
            <a:stretch>
              <a:fillRect/>
            </a:stretch>
          </p:blipFill>
          <p:spPr>
            <a:xfrm>
              <a:off x="341242" y="1565727"/>
              <a:ext cx="1125963" cy="1087438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451" cstate="print"/>
            <a:stretch>
              <a:fillRect/>
            </a:stretch>
          </p:blipFill>
          <p:spPr>
            <a:xfrm>
              <a:off x="314749" y="1738126"/>
              <a:ext cx="1125963" cy="875255"/>
            </a:xfrm>
            <a:prstGeom prst="rect">
              <a:avLst/>
            </a:prstGeom>
          </p:spPr>
        </p:pic>
        <p:pic>
          <p:nvPicPr>
            <p:cNvPr id="455" name="object 455"/>
            <p:cNvPicPr/>
            <p:nvPr/>
          </p:nvPicPr>
          <p:blipFill>
            <a:blip r:embed="rId452" cstate="print"/>
            <a:stretch>
              <a:fillRect/>
            </a:stretch>
          </p:blipFill>
          <p:spPr>
            <a:xfrm>
              <a:off x="301502" y="1565727"/>
              <a:ext cx="1125963" cy="1021131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453" cstate="print"/>
            <a:stretch>
              <a:fillRect/>
            </a:stretch>
          </p:blipFill>
          <p:spPr>
            <a:xfrm>
              <a:off x="1268503" y="1751387"/>
              <a:ext cx="132466" cy="331536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454" cstate="print"/>
            <a:stretch>
              <a:fillRect/>
            </a:stretch>
          </p:blipFill>
          <p:spPr>
            <a:xfrm>
              <a:off x="288256" y="1618773"/>
              <a:ext cx="1046483" cy="848732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455" cstate="print"/>
            <a:stretch>
              <a:fillRect/>
            </a:stretch>
          </p:blipFill>
          <p:spPr>
            <a:xfrm>
              <a:off x="698898" y="2454244"/>
              <a:ext cx="397398" cy="66307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456" cstate="print"/>
            <a:stretch>
              <a:fillRect/>
            </a:stretch>
          </p:blipFill>
          <p:spPr>
            <a:xfrm>
              <a:off x="288256" y="1711603"/>
              <a:ext cx="1006743" cy="702856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457" cstate="print"/>
            <a:stretch>
              <a:fillRect/>
            </a:stretch>
          </p:blipFill>
          <p:spPr>
            <a:xfrm>
              <a:off x="288256" y="1645296"/>
              <a:ext cx="900770" cy="742641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458" cstate="print"/>
            <a:stretch>
              <a:fillRect/>
            </a:stretch>
          </p:blipFill>
          <p:spPr>
            <a:xfrm>
              <a:off x="288256" y="1791172"/>
              <a:ext cx="874277" cy="570242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459" cstate="print"/>
            <a:stretch>
              <a:fillRect/>
            </a:stretch>
          </p:blipFill>
          <p:spPr>
            <a:xfrm>
              <a:off x="288256" y="1459635"/>
              <a:ext cx="847784" cy="861994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460" cstate="print"/>
            <a:stretch>
              <a:fillRect/>
            </a:stretch>
          </p:blipFill>
          <p:spPr>
            <a:xfrm>
              <a:off x="301502" y="1512681"/>
              <a:ext cx="741811" cy="729379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461" cstate="print"/>
            <a:stretch>
              <a:fillRect/>
            </a:stretch>
          </p:blipFill>
          <p:spPr>
            <a:xfrm>
              <a:off x="314749" y="1698341"/>
              <a:ext cx="702071" cy="503935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462" cstate="print"/>
            <a:stretch>
              <a:fillRect/>
            </a:stretch>
          </p:blipFill>
          <p:spPr>
            <a:xfrm>
              <a:off x="314749" y="1565727"/>
              <a:ext cx="675578" cy="610026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463" cstate="print"/>
            <a:stretch>
              <a:fillRect/>
            </a:stretch>
          </p:blipFill>
          <p:spPr>
            <a:xfrm>
              <a:off x="791624" y="1844217"/>
              <a:ext cx="145712" cy="291751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464" cstate="print"/>
            <a:stretch>
              <a:fillRect/>
            </a:stretch>
          </p:blipFill>
          <p:spPr>
            <a:xfrm>
              <a:off x="288256" y="1287237"/>
              <a:ext cx="662331" cy="848732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465" cstate="print"/>
            <a:stretch>
              <a:fillRect/>
            </a:stretch>
          </p:blipFill>
          <p:spPr>
            <a:xfrm>
              <a:off x="288256" y="1393328"/>
              <a:ext cx="635838" cy="702856"/>
            </a:xfrm>
            <a:prstGeom prst="rect">
              <a:avLst/>
            </a:prstGeom>
          </p:spPr>
        </p:pic>
        <p:pic>
          <p:nvPicPr>
            <p:cNvPr id="469" name="object 469"/>
            <p:cNvPicPr/>
            <p:nvPr/>
          </p:nvPicPr>
          <p:blipFill>
            <a:blip r:embed="rId466" cstate="print"/>
            <a:stretch>
              <a:fillRect/>
            </a:stretch>
          </p:blipFill>
          <p:spPr>
            <a:xfrm>
              <a:off x="288256" y="1578988"/>
              <a:ext cx="596098" cy="490673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467" cstate="print"/>
            <a:stretch>
              <a:fillRect/>
            </a:stretch>
          </p:blipFill>
          <p:spPr>
            <a:xfrm>
              <a:off x="288256" y="1419851"/>
              <a:ext cx="569605" cy="623288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468" cstate="print"/>
            <a:stretch>
              <a:fillRect/>
            </a:stretch>
          </p:blipFill>
          <p:spPr>
            <a:xfrm>
              <a:off x="288256" y="1552465"/>
              <a:ext cx="543111" cy="464150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469" cstate="print"/>
            <a:stretch>
              <a:fillRect/>
            </a:stretch>
          </p:blipFill>
          <p:spPr>
            <a:xfrm>
              <a:off x="288256" y="1433112"/>
              <a:ext cx="503371" cy="556980"/>
            </a:xfrm>
            <a:prstGeom prst="rect">
              <a:avLst/>
            </a:prstGeom>
          </p:spPr>
        </p:pic>
        <p:pic>
          <p:nvPicPr>
            <p:cNvPr id="473" name="object 473"/>
            <p:cNvPicPr/>
            <p:nvPr/>
          </p:nvPicPr>
          <p:blipFill>
            <a:blip r:embed="rId470" cstate="print"/>
            <a:stretch>
              <a:fillRect/>
            </a:stretch>
          </p:blipFill>
          <p:spPr>
            <a:xfrm>
              <a:off x="288256" y="1565727"/>
              <a:ext cx="476878" cy="397843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471" cstate="print"/>
            <a:stretch>
              <a:fillRect/>
            </a:stretch>
          </p:blipFill>
          <p:spPr>
            <a:xfrm>
              <a:off x="314749" y="1632034"/>
              <a:ext cx="397398" cy="185660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472" cstate="print"/>
            <a:stretch>
              <a:fillRect/>
            </a:stretch>
          </p:blipFill>
          <p:spPr>
            <a:xfrm>
              <a:off x="341242" y="1592250"/>
              <a:ext cx="278179" cy="185660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473" cstate="print"/>
            <a:stretch>
              <a:fillRect/>
            </a:stretch>
          </p:blipFill>
          <p:spPr>
            <a:xfrm>
              <a:off x="367736" y="1552465"/>
              <a:ext cx="317919" cy="185660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474" cstate="print"/>
            <a:stretch>
              <a:fillRect/>
            </a:stretch>
          </p:blipFill>
          <p:spPr>
            <a:xfrm>
              <a:off x="433965" y="1512681"/>
              <a:ext cx="185452" cy="119353"/>
            </a:xfrm>
            <a:prstGeom prst="rect">
              <a:avLst/>
            </a:prstGeom>
          </p:spPr>
        </p:pic>
        <p:pic>
          <p:nvPicPr>
            <p:cNvPr id="478" name="object 478"/>
            <p:cNvPicPr/>
            <p:nvPr/>
          </p:nvPicPr>
          <p:blipFill>
            <a:blip r:embed="rId475" cstate="print"/>
            <a:stretch>
              <a:fillRect/>
            </a:stretch>
          </p:blipFill>
          <p:spPr>
            <a:xfrm>
              <a:off x="460459" y="1472897"/>
              <a:ext cx="185452" cy="92830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76" cstate="print"/>
            <a:stretch>
              <a:fillRect/>
            </a:stretch>
          </p:blipFill>
          <p:spPr>
            <a:xfrm>
              <a:off x="486952" y="1446374"/>
              <a:ext cx="251685" cy="66307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477" cstate="print"/>
            <a:stretch>
              <a:fillRect/>
            </a:stretch>
          </p:blipFill>
          <p:spPr>
            <a:xfrm>
              <a:off x="513445" y="1419851"/>
              <a:ext cx="172206" cy="66307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478" cstate="print"/>
            <a:stretch>
              <a:fillRect/>
            </a:stretch>
          </p:blipFill>
          <p:spPr>
            <a:xfrm>
              <a:off x="526692" y="1380067"/>
              <a:ext cx="211946" cy="66307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479" cstate="print"/>
            <a:stretch>
              <a:fillRect/>
            </a:stretch>
          </p:blipFill>
          <p:spPr>
            <a:xfrm>
              <a:off x="1559951" y="1433113"/>
              <a:ext cx="132466" cy="251967"/>
            </a:xfrm>
            <a:prstGeom prst="rect">
              <a:avLst/>
            </a:prstGeom>
          </p:spPr>
        </p:pic>
        <p:pic>
          <p:nvPicPr>
            <p:cNvPr id="483" name="object 483"/>
            <p:cNvPicPr/>
            <p:nvPr/>
          </p:nvPicPr>
          <p:blipFill>
            <a:blip r:embed="rId480" cstate="print"/>
            <a:stretch>
              <a:fillRect/>
            </a:stretch>
          </p:blipFill>
          <p:spPr>
            <a:xfrm>
              <a:off x="1679171" y="518073"/>
              <a:ext cx="291425" cy="676333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481" cstate="print"/>
            <a:stretch>
              <a:fillRect/>
            </a:stretch>
          </p:blipFill>
          <p:spPr>
            <a:xfrm>
              <a:off x="1626184" y="1207668"/>
              <a:ext cx="92726" cy="251967"/>
            </a:xfrm>
            <a:prstGeom prst="rect">
              <a:avLst/>
            </a:prstGeom>
          </p:spPr>
        </p:pic>
        <p:pic>
          <p:nvPicPr>
            <p:cNvPr id="485" name="object 485"/>
            <p:cNvPicPr/>
            <p:nvPr/>
          </p:nvPicPr>
          <p:blipFill>
            <a:blip r:embed="rId482" cstate="print"/>
            <a:stretch>
              <a:fillRect/>
            </a:stretch>
          </p:blipFill>
          <p:spPr>
            <a:xfrm>
              <a:off x="1546704" y="1154622"/>
              <a:ext cx="132466" cy="225444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483" cstate="print"/>
            <a:stretch>
              <a:fillRect/>
            </a:stretch>
          </p:blipFill>
          <p:spPr>
            <a:xfrm>
              <a:off x="1718911" y="531334"/>
              <a:ext cx="225192" cy="583503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484" cstate="print"/>
            <a:stretch>
              <a:fillRect/>
            </a:stretch>
          </p:blipFill>
          <p:spPr>
            <a:xfrm>
              <a:off x="1745404" y="544596"/>
              <a:ext cx="158959" cy="503934"/>
            </a:xfrm>
            <a:prstGeom prst="rect">
              <a:avLst/>
            </a:prstGeom>
          </p:spPr>
        </p:pic>
        <p:pic>
          <p:nvPicPr>
            <p:cNvPr id="488" name="object 488"/>
            <p:cNvPicPr/>
            <p:nvPr/>
          </p:nvPicPr>
          <p:blipFill>
            <a:blip r:embed="rId485" cstate="print"/>
            <a:stretch>
              <a:fillRect/>
            </a:stretch>
          </p:blipFill>
          <p:spPr>
            <a:xfrm>
              <a:off x="1679171" y="544596"/>
              <a:ext cx="198699" cy="530457"/>
            </a:xfrm>
            <a:prstGeom prst="rect">
              <a:avLst/>
            </a:prstGeom>
          </p:spPr>
        </p:pic>
        <p:pic>
          <p:nvPicPr>
            <p:cNvPr id="489" name="object 489"/>
            <p:cNvPicPr/>
            <p:nvPr/>
          </p:nvPicPr>
          <p:blipFill>
            <a:blip r:embed="rId486" cstate="print"/>
            <a:stretch>
              <a:fillRect/>
            </a:stretch>
          </p:blipFill>
          <p:spPr>
            <a:xfrm>
              <a:off x="1692417" y="557857"/>
              <a:ext cx="145712" cy="424366"/>
            </a:xfrm>
            <a:prstGeom prst="rect">
              <a:avLst/>
            </a:prstGeom>
          </p:spPr>
        </p:pic>
        <p:pic>
          <p:nvPicPr>
            <p:cNvPr id="490" name="object 490"/>
            <p:cNvPicPr/>
            <p:nvPr/>
          </p:nvPicPr>
          <p:blipFill>
            <a:blip r:embed="rId487" cstate="print"/>
            <a:stretch>
              <a:fillRect/>
            </a:stretch>
          </p:blipFill>
          <p:spPr>
            <a:xfrm>
              <a:off x="1652677" y="584380"/>
              <a:ext cx="105973" cy="251967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488" cstate="print"/>
            <a:stretch>
              <a:fillRect/>
            </a:stretch>
          </p:blipFill>
          <p:spPr>
            <a:xfrm>
              <a:off x="1612937" y="624164"/>
              <a:ext cx="119219" cy="238706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489" cstate="print"/>
            <a:stretch>
              <a:fillRect/>
            </a:stretch>
          </p:blipFill>
          <p:spPr>
            <a:xfrm>
              <a:off x="1573198" y="610903"/>
              <a:ext cx="66233" cy="145875"/>
            </a:xfrm>
            <a:prstGeom prst="rect">
              <a:avLst/>
            </a:prstGeom>
          </p:spPr>
        </p:pic>
        <p:pic>
          <p:nvPicPr>
            <p:cNvPr id="493" name="object 493"/>
            <p:cNvPicPr/>
            <p:nvPr/>
          </p:nvPicPr>
          <p:blipFill>
            <a:blip r:embed="rId490" cstate="print"/>
            <a:stretch>
              <a:fillRect/>
            </a:stretch>
          </p:blipFill>
          <p:spPr>
            <a:xfrm>
              <a:off x="1546704" y="597641"/>
              <a:ext cx="66233" cy="291751"/>
            </a:xfrm>
            <a:prstGeom prst="rect">
              <a:avLst/>
            </a:prstGeom>
          </p:spPr>
        </p:pic>
        <p:pic>
          <p:nvPicPr>
            <p:cNvPr id="494" name="object 494"/>
            <p:cNvPicPr/>
            <p:nvPr/>
          </p:nvPicPr>
          <p:blipFill>
            <a:blip r:embed="rId491" cstate="print"/>
            <a:stretch>
              <a:fillRect/>
            </a:stretch>
          </p:blipFill>
          <p:spPr>
            <a:xfrm>
              <a:off x="1506964" y="610903"/>
              <a:ext cx="66233" cy="172398"/>
            </a:xfrm>
            <a:prstGeom prst="rect">
              <a:avLst/>
            </a:prstGeom>
          </p:spPr>
        </p:pic>
        <p:pic>
          <p:nvPicPr>
            <p:cNvPr id="495" name="object 495"/>
            <p:cNvPicPr/>
            <p:nvPr/>
          </p:nvPicPr>
          <p:blipFill>
            <a:blip r:embed="rId492" cstate="print"/>
            <a:stretch>
              <a:fillRect/>
            </a:stretch>
          </p:blipFill>
          <p:spPr>
            <a:xfrm>
              <a:off x="1467225" y="610903"/>
              <a:ext cx="79479" cy="278490"/>
            </a:xfrm>
            <a:prstGeom prst="rect">
              <a:avLst/>
            </a:prstGeom>
          </p:spPr>
        </p:pic>
        <p:pic>
          <p:nvPicPr>
            <p:cNvPr id="496" name="object 496"/>
            <p:cNvPicPr/>
            <p:nvPr/>
          </p:nvPicPr>
          <p:blipFill>
            <a:blip r:embed="rId493" cstate="print"/>
            <a:stretch>
              <a:fillRect/>
            </a:stretch>
          </p:blipFill>
          <p:spPr>
            <a:xfrm>
              <a:off x="1427485" y="624164"/>
              <a:ext cx="92726" cy="145875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494" cstate="print"/>
            <a:stretch>
              <a:fillRect/>
            </a:stretch>
          </p:blipFill>
          <p:spPr>
            <a:xfrm>
              <a:off x="1361229" y="862870"/>
              <a:ext cx="291425" cy="729379"/>
            </a:xfrm>
            <a:prstGeom prst="rect">
              <a:avLst/>
            </a:prstGeom>
          </p:spPr>
        </p:pic>
        <p:pic>
          <p:nvPicPr>
            <p:cNvPr id="498" name="object 498"/>
            <p:cNvPicPr/>
            <p:nvPr/>
          </p:nvPicPr>
          <p:blipFill>
            <a:blip r:embed="rId495" cstate="print"/>
            <a:stretch>
              <a:fillRect/>
            </a:stretch>
          </p:blipFill>
          <p:spPr>
            <a:xfrm>
              <a:off x="1400991" y="955700"/>
              <a:ext cx="211946" cy="543719"/>
            </a:xfrm>
            <a:prstGeom prst="rect">
              <a:avLst/>
            </a:prstGeom>
          </p:spPr>
        </p:pic>
        <p:pic>
          <p:nvPicPr>
            <p:cNvPr id="499" name="object 499"/>
            <p:cNvPicPr/>
            <p:nvPr/>
          </p:nvPicPr>
          <p:blipFill>
            <a:blip r:embed="rId496" cstate="print"/>
            <a:stretch>
              <a:fillRect/>
            </a:stretch>
          </p:blipFill>
          <p:spPr>
            <a:xfrm>
              <a:off x="1427485" y="1008746"/>
              <a:ext cx="185452" cy="543719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497" cstate="print"/>
            <a:stretch>
              <a:fillRect/>
            </a:stretch>
          </p:blipFill>
          <p:spPr>
            <a:xfrm>
              <a:off x="1467225" y="982223"/>
              <a:ext cx="185452" cy="477412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498" cstate="print"/>
            <a:stretch>
              <a:fillRect/>
            </a:stretch>
          </p:blipFill>
          <p:spPr>
            <a:xfrm>
              <a:off x="1506964" y="1088315"/>
              <a:ext cx="119219" cy="384581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499" cstate="print"/>
            <a:stretch>
              <a:fillRect/>
            </a:stretch>
          </p:blipFill>
          <p:spPr>
            <a:xfrm>
              <a:off x="1281750" y="1273975"/>
              <a:ext cx="66233" cy="278490"/>
            </a:xfrm>
            <a:prstGeom prst="rect">
              <a:avLst/>
            </a:prstGeom>
          </p:spPr>
        </p:pic>
        <p:pic>
          <p:nvPicPr>
            <p:cNvPr id="503" name="object 503"/>
            <p:cNvPicPr/>
            <p:nvPr/>
          </p:nvPicPr>
          <p:blipFill>
            <a:blip r:embed="rId500" cstate="print"/>
            <a:stretch>
              <a:fillRect/>
            </a:stretch>
          </p:blipFill>
          <p:spPr>
            <a:xfrm>
              <a:off x="1228763" y="1234191"/>
              <a:ext cx="105973" cy="331536"/>
            </a:xfrm>
            <a:prstGeom prst="rect">
              <a:avLst/>
            </a:prstGeom>
          </p:spPr>
        </p:pic>
        <p:pic>
          <p:nvPicPr>
            <p:cNvPr id="504" name="object 504"/>
            <p:cNvPicPr/>
            <p:nvPr/>
          </p:nvPicPr>
          <p:blipFill>
            <a:blip r:embed="rId501" cstate="print"/>
            <a:stretch>
              <a:fillRect/>
            </a:stretch>
          </p:blipFill>
          <p:spPr>
            <a:xfrm>
              <a:off x="1175777" y="1207668"/>
              <a:ext cx="132466" cy="397843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502" cstate="print"/>
            <a:stretch>
              <a:fillRect/>
            </a:stretch>
          </p:blipFill>
          <p:spPr>
            <a:xfrm>
              <a:off x="1122790" y="650687"/>
              <a:ext cx="344412" cy="610026"/>
            </a:xfrm>
            <a:prstGeom prst="rect">
              <a:avLst/>
            </a:prstGeom>
          </p:spPr>
        </p:pic>
        <p:pic>
          <p:nvPicPr>
            <p:cNvPr id="506" name="object 506"/>
            <p:cNvPicPr/>
            <p:nvPr/>
          </p:nvPicPr>
          <p:blipFill>
            <a:blip r:embed="rId503" cstate="print"/>
            <a:stretch>
              <a:fillRect/>
            </a:stretch>
          </p:blipFill>
          <p:spPr>
            <a:xfrm>
              <a:off x="1069804" y="663949"/>
              <a:ext cx="357659" cy="623288"/>
            </a:xfrm>
            <a:prstGeom prst="rect">
              <a:avLst/>
            </a:prstGeom>
          </p:spPr>
        </p:pic>
        <p:pic>
          <p:nvPicPr>
            <p:cNvPr id="507" name="object 507"/>
            <p:cNvPicPr/>
            <p:nvPr/>
          </p:nvPicPr>
          <p:blipFill>
            <a:blip r:embed="rId504" cstate="print"/>
            <a:stretch>
              <a:fillRect/>
            </a:stretch>
          </p:blipFill>
          <p:spPr>
            <a:xfrm>
              <a:off x="1162530" y="690471"/>
              <a:ext cx="211946" cy="450889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505" cstate="print"/>
            <a:stretch>
              <a:fillRect/>
            </a:stretch>
          </p:blipFill>
          <p:spPr>
            <a:xfrm>
              <a:off x="1056557" y="716994"/>
              <a:ext cx="291425" cy="490673"/>
            </a:xfrm>
            <a:prstGeom prst="rect">
              <a:avLst/>
            </a:prstGeom>
          </p:spPr>
        </p:pic>
        <p:pic>
          <p:nvPicPr>
            <p:cNvPr id="509" name="object 509"/>
            <p:cNvPicPr/>
            <p:nvPr/>
          </p:nvPicPr>
          <p:blipFill>
            <a:blip r:embed="rId506" cstate="print"/>
            <a:stretch>
              <a:fillRect/>
            </a:stretch>
          </p:blipFill>
          <p:spPr>
            <a:xfrm>
              <a:off x="1109543" y="703733"/>
              <a:ext cx="185452" cy="397843"/>
            </a:xfrm>
            <a:prstGeom prst="rect">
              <a:avLst/>
            </a:prstGeom>
          </p:spPr>
        </p:pic>
        <p:pic>
          <p:nvPicPr>
            <p:cNvPr id="510" name="object 510"/>
            <p:cNvPicPr/>
            <p:nvPr/>
          </p:nvPicPr>
          <p:blipFill>
            <a:blip r:embed="rId507" cstate="print"/>
            <a:stretch>
              <a:fillRect/>
            </a:stretch>
          </p:blipFill>
          <p:spPr>
            <a:xfrm>
              <a:off x="1056557" y="690471"/>
              <a:ext cx="211946" cy="424366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508" cstate="print"/>
            <a:stretch>
              <a:fillRect/>
            </a:stretch>
          </p:blipFill>
          <p:spPr>
            <a:xfrm>
              <a:off x="1096297" y="716994"/>
              <a:ext cx="145712" cy="331536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509" cstate="print"/>
            <a:stretch>
              <a:fillRect/>
            </a:stretch>
          </p:blipFill>
          <p:spPr>
            <a:xfrm>
              <a:off x="1122790" y="716994"/>
              <a:ext cx="92726" cy="278490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510" cstate="print"/>
            <a:stretch>
              <a:fillRect/>
            </a:stretch>
          </p:blipFill>
          <p:spPr>
            <a:xfrm>
              <a:off x="1056557" y="743517"/>
              <a:ext cx="119219" cy="265228"/>
            </a:xfrm>
            <a:prstGeom prst="rect">
              <a:avLst/>
            </a:prstGeom>
          </p:spPr>
        </p:pic>
        <p:pic>
          <p:nvPicPr>
            <p:cNvPr id="514" name="object 514"/>
            <p:cNvPicPr/>
            <p:nvPr/>
          </p:nvPicPr>
          <p:blipFill>
            <a:blip r:embed="rId511" cstate="print"/>
            <a:stretch>
              <a:fillRect/>
            </a:stretch>
          </p:blipFill>
          <p:spPr>
            <a:xfrm>
              <a:off x="1016817" y="823086"/>
              <a:ext cx="66233" cy="437627"/>
            </a:xfrm>
            <a:prstGeom prst="rect">
              <a:avLst/>
            </a:prstGeom>
          </p:spPr>
        </p:pic>
        <p:pic>
          <p:nvPicPr>
            <p:cNvPr id="515" name="object 515"/>
            <p:cNvPicPr/>
            <p:nvPr/>
          </p:nvPicPr>
          <p:blipFill>
            <a:blip r:embed="rId512" cstate="print"/>
            <a:stretch>
              <a:fillRect/>
            </a:stretch>
          </p:blipFill>
          <p:spPr>
            <a:xfrm>
              <a:off x="977077" y="836347"/>
              <a:ext cx="66233" cy="291751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513" cstate="print"/>
            <a:stretch>
              <a:fillRect/>
            </a:stretch>
          </p:blipFill>
          <p:spPr>
            <a:xfrm>
              <a:off x="937337" y="876132"/>
              <a:ext cx="79479" cy="278490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514" cstate="print"/>
            <a:stretch>
              <a:fillRect/>
            </a:stretch>
          </p:blipFill>
          <p:spPr>
            <a:xfrm>
              <a:off x="924091" y="1234191"/>
              <a:ext cx="145712" cy="212183"/>
            </a:xfrm>
            <a:prstGeom prst="rect">
              <a:avLst/>
            </a:prstGeom>
          </p:spPr>
        </p:pic>
        <p:pic>
          <p:nvPicPr>
            <p:cNvPr id="518" name="object 518"/>
            <p:cNvPicPr/>
            <p:nvPr/>
          </p:nvPicPr>
          <p:blipFill>
            <a:blip r:embed="rId515" cstate="print"/>
            <a:stretch>
              <a:fillRect/>
            </a:stretch>
          </p:blipFill>
          <p:spPr>
            <a:xfrm>
              <a:off x="897597" y="929177"/>
              <a:ext cx="92726" cy="159137"/>
            </a:xfrm>
            <a:prstGeom prst="rect">
              <a:avLst/>
            </a:prstGeom>
          </p:spPr>
        </p:pic>
        <p:pic>
          <p:nvPicPr>
            <p:cNvPr id="519" name="object 519"/>
            <p:cNvPicPr/>
            <p:nvPr/>
          </p:nvPicPr>
          <p:blipFill>
            <a:blip r:embed="rId516" cstate="print"/>
            <a:stretch>
              <a:fillRect/>
            </a:stretch>
          </p:blipFill>
          <p:spPr>
            <a:xfrm>
              <a:off x="672405" y="1008746"/>
              <a:ext cx="238439" cy="172398"/>
            </a:xfrm>
            <a:prstGeom prst="rect">
              <a:avLst/>
            </a:prstGeom>
          </p:spPr>
        </p:pic>
        <p:pic>
          <p:nvPicPr>
            <p:cNvPr id="520" name="object 520"/>
            <p:cNvPicPr/>
            <p:nvPr/>
          </p:nvPicPr>
          <p:blipFill>
            <a:blip r:embed="rId517" cstate="print"/>
            <a:stretch>
              <a:fillRect/>
            </a:stretch>
          </p:blipFill>
          <p:spPr>
            <a:xfrm>
              <a:off x="619418" y="1061792"/>
              <a:ext cx="291425" cy="185660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518" cstate="print"/>
            <a:stretch>
              <a:fillRect/>
            </a:stretch>
          </p:blipFill>
          <p:spPr>
            <a:xfrm>
              <a:off x="619418" y="1101576"/>
              <a:ext cx="331165" cy="185660"/>
            </a:xfrm>
            <a:prstGeom prst="rect">
              <a:avLst/>
            </a:prstGeom>
          </p:spPr>
        </p:pic>
        <p:pic>
          <p:nvPicPr>
            <p:cNvPr id="522" name="object 522"/>
            <p:cNvPicPr/>
            <p:nvPr/>
          </p:nvPicPr>
          <p:blipFill>
            <a:blip r:embed="rId519" cstate="print"/>
            <a:stretch>
              <a:fillRect/>
            </a:stretch>
          </p:blipFill>
          <p:spPr>
            <a:xfrm>
              <a:off x="619418" y="1141361"/>
              <a:ext cx="291425" cy="198921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520" cstate="print"/>
            <a:stretch>
              <a:fillRect/>
            </a:stretch>
          </p:blipFill>
          <p:spPr>
            <a:xfrm>
              <a:off x="592925" y="1181145"/>
              <a:ext cx="344412" cy="185660"/>
            </a:xfrm>
            <a:prstGeom prst="rect">
              <a:avLst/>
            </a:prstGeom>
          </p:spPr>
        </p:pic>
        <p:pic>
          <p:nvPicPr>
            <p:cNvPr id="524" name="object 524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142744" y="173736"/>
              <a:ext cx="207263" cy="205740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3243072" y="489204"/>
              <a:ext cx="207263" cy="205739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01084" y="1543811"/>
              <a:ext cx="205739" cy="205739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43755" y="2563367"/>
              <a:ext cx="207263" cy="205739"/>
            </a:xfrm>
            <a:prstGeom prst="rect">
              <a:avLst/>
            </a:prstGeom>
          </p:spPr>
        </p:pic>
        <p:pic>
          <p:nvPicPr>
            <p:cNvPr id="528" name="object 528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698491" y="3319271"/>
              <a:ext cx="207263" cy="207263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55947" y="4829555"/>
              <a:ext cx="207263" cy="207263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729483" y="5812535"/>
              <a:ext cx="205739" cy="207263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522" cstate="print"/>
            <a:stretch>
              <a:fillRect/>
            </a:stretch>
          </p:blipFill>
          <p:spPr>
            <a:xfrm>
              <a:off x="2420111" y="242315"/>
              <a:ext cx="144780" cy="143255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523" cstate="print"/>
            <a:stretch>
              <a:fillRect/>
            </a:stretch>
          </p:blipFill>
          <p:spPr>
            <a:xfrm>
              <a:off x="2564892" y="6702551"/>
              <a:ext cx="207263" cy="155448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837432" y="949452"/>
              <a:ext cx="144779" cy="144779"/>
            </a:xfrm>
            <a:prstGeom prst="rect">
              <a:avLst/>
            </a:prstGeom>
          </p:spPr>
        </p:pic>
        <p:pic>
          <p:nvPicPr>
            <p:cNvPr id="534" name="object 534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198620" y="2084832"/>
              <a:ext cx="144779" cy="143255"/>
            </a:xfrm>
            <a:prstGeom prst="rect">
              <a:avLst/>
            </a:prstGeom>
          </p:spPr>
        </p:pic>
        <p:pic>
          <p:nvPicPr>
            <p:cNvPr id="535" name="object 535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489703" y="3002279"/>
              <a:ext cx="144779" cy="143255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418076" y="3727703"/>
              <a:ext cx="143255" cy="144780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235196" y="4460747"/>
              <a:ext cx="144779" cy="144780"/>
            </a:xfrm>
            <a:prstGeom prst="rect">
              <a:avLst/>
            </a:prstGeom>
          </p:spPr>
        </p:pic>
        <p:pic>
          <p:nvPicPr>
            <p:cNvPr id="538" name="object 538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351276" y="5134355"/>
              <a:ext cx="144779" cy="144780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2894076" y="5408676"/>
              <a:ext cx="99060" cy="99059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247388" y="4674109"/>
              <a:ext cx="99059" cy="97534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474464" y="4014217"/>
              <a:ext cx="99059" cy="97534"/>
            </a:xfrm>
            <a:prstGeom prst="rect">
              <a:avLst/>
            </a:prstGeom>
          </p:spPr>
        </p:pic>
        <p:pic>
          <p:nvPicPr>
            <p:cNvPr id="542" name="object 542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4207764" y="2380488"/>
              <a:ext cx="97534" cy="99059"/>
            </a:xfrm>
            <a:prstGeom prst="rect">
              <a:avLst/>
            </a:prstGeom>
          </p:spPr>
        </p:pic>
        <p:pic>
          <p:nvPicPr>
            <p:cNvPr id="543" name="object 543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904488" y="2365248"/>
              <a:ext cx="99060" cy="99060"/>
            </a:xfrm>
            <a:prstGeom prst="rect">
              <a:avLst/>
            </a:prstGeom>
          </p:spPr>
        </p:pic>
        <p:pic>
          <p:nvPicPr>
            <p:cNvPr id="544" name="object 544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659123" y="1533144"/>
              <a:ext cx="99060" cy="99060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1677923" y="406908"/>
              <a:ext cx="97536" cy="99060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893820" y="3823717"/>
              <a:ext cx="99059" cy="97534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325367" y="4506467"/>
              <a:ext cx="99060" cy="99060"/>
            </a:xfrm>
            <a:prstGeom prst="rect">
              <a:avLst/>
            </a:prstGeom>
          </p:spPr>
        </p:pic>
        <p:pic>
          <p:nvPicPr>
            <p:cNvPr id="548" name="object 548"/>
            <p:cNvPicPr/>
            <p:nvPr/>
          </p:nvPicPr>
          <p:blipFill>
            <a:blip r:embed="rId527" cstate="print"/>
            <a:stretch>
              <a:fillRect/>
            </a:stretch>
          </p:blipFill>
          <p:spPr>
            <a:xfrm>
              <a:off x="2875788" y="3535679"/>
              <a:ext cx="469391" cy="467868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590800" y="1575816"/>
              <a:ext cx="207263" cy="205739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3229355" y="2682239"/>
              <a:ext cx="207264" cy="207263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3930396" y="4625341"/>
              <a:ext cx="64006" cy="64006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768852" y="4169664"/>
              <a:ext cx="143255" cy="144780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2127504" y="3823715"/>
              <a:ext cx="144780" cy="144780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2540507" y="3188209"/>
              <a:ext cx="99060" cy="97534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662940" y="3910584"/>
              <a:ext cx="144779" cy="143256"/>
            </a:xfrm>
            <a:prstGeom prst="rect">
              <a:avLst/>
            </a:prstGeom>
          </p:spPr>
        </p:pic>
        <p:sp>
          <p:nvSpPr>
            <p:cNvPr id="556" name="object 556"/>
            <p:cNvSpPr/>
            <p:nvPr/>
          </p:nvSpPr>
          <p:spPr>
            <a:xfrm>
              <a:off x="2261616" y="284988"/>
              <a:ext cx="2560320" cy="3853815"/>
            </a:xfrm>
            <a:custGeom>
              <a:avLst/>
              <a:gdLst/>
              <a:ahLst/>
              <a:cxnLst/>
              <a:rect l="l" t="t" r="r" b="b"/>
              <a:pathLst>
                <a:path w="2560320" h="3853815">
                  <a:moveTo>
                    <a:pt x="0" y="0"/>
                  </a:moveTo>
                  <a:lnTo>
                    <a:pt x="215645" y="18160"/>
                  </a:lnTo>
                </a:path>
                <a:path w="2560320" h="3853815">
                  <a:moveTo>
                    <a:pt x="240791" y="30479"/>
                  </a:moveTo>
                  <a:lnTo>
                    <a:pt x="1083436" y="307720"/>
                  </a:lnTo>
                </a:path>
                <a:path w="2560320" h="3853815">
                  <a:moveTo>
                    <a:pt x="1097280" y="316991"/>
                  </a:moveTo>
                  <a:lnTo>
                    <a:pt x="1635506" y="726566"/>
                  </a:lnTo>
                </a:path>
                <a:path w="2560320" h="3853815">
                  <a:moveTo>
                    <a:pt x="1639823" y="731519"/>
                  </a:moveTo>
                  <a:lnTo>
                    <a:pt x="1937511" y="1355343"/>
                  </a:lnTo>
                </a:path>
                <a:path w="2560320" h="3853815">
                  <a:moveTo>
                    <a:pt x="1933956" y="1350263"/>
                  </a:moveTo>
                  <a:lnTo>
                    <a:pt x="2007743" y="1869312"/>
                  </a:lnTo>
                </a:path>
                <a:path w="2560320" h="3853815">
                  <a:moveTo>
                    <a:pt x="2007743" y="1868423"/>
                  </a:moveTo>
                  <a:lnTo>
                    <a:pt x="1993392" y="2149474"/>
                  </a:lnTo>
                </a:path>
                <a:path w="2560320" h="3853815">
                  <a:moveTo>
                    <a:pt x="1992375" y="2148839"/>
                  </a:moveTo>
                  <a:lnTo>
                    <a:pt x="1978151" y="2389377"/>
                  </a:lnTo>
                </a:path>
                <a:path w="2560320" h="3853815">
                  <a:moveTo>
                    <a:pt x="1985771" y="2389631"/>
                  </a:moveTo>
                  <a:lnTo>
                    <a:pt x="2290572" y="2789681"/>
                  </a:lnTo>
                </a:path>
                <a:path w="2560320" h="3853815">
                  <a:moveTo>
                    <a:pt x="2293620" y="2787395"/>
                  </a:moveTo>
                  <a:lnTo>
                    <a:pt x="2560320" y="3151758"/>
                  </a:lnTo>
                </a:path>
                <a:path w="2560320" h="3853815">
                  <a:moveTo>
                    <a:pt x="2557398" y="3156203"/>
                  </a:moveTo>
                  <a:lnTo>
                    <a:pt x="2231135" y="3508629"/>
                  </a:lnTo>
                </a:path>
                <a:path w="2560320" h="3853815">
                  <a:moveTo>
                    <a:pt x="2228087" y="3506723"/>
                  </a:moveTo>
                  <a:lnTo>
                    <a:pt x="2263774" y="3778122"/>
                  </a:lnTo>
                </a:path>
                <a:path w="2560320" h="3853815">
                  <a:moveTo>
                    <a:pt x="2264918" y="3770375"/>
                  </a:moveTo>
                  <a:lnTo>
                    <a:pt x="2069592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7" name="object 557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4293108" y="4104133"/>
              <a:ext cx="64006" cy="64006"/>
            </a:xfrm>
            <a:prstGeom prst="rect">
              <a:avLst/>
            </a:prstGeom>
          </p:spPr>
        </p:pic>
        <p:pic>
          <p:nvPicPr>
            <p:cNvPr id="558" name="object 558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367784" y="4250435"/>
              <a:ext cx="99060" cy="99060"/>
            </a:xfrm>
            <a:prstGeom prst="rect">
              <a:avLst/>
            </a:prstGeom>
          </p:spPr>
        </p:pic>
        <p:sp>
          <p:nvSpPr>
            <p:cNvPr id="559" name="object 559"/>
            <p:cNvSpPr/>
            <p:nvPr/>
          </p:nvSpPr>
          <p:spPr>
            <a:xfrm>
              <a:off x="3113532" y="4139184"/>
              <a:ext cx="1305560" cy="1144905"/>
            </a:xfrm>
            <a:custGeom>
              <a:avLst/>
              <a:gdLst/>
              <a:ahLst/>
              <a:cxnLst/>
              <a:rect l="l" t="t" r="r" b="b"/>
              <a:pathLst>
                <a:path w="1305560" h="1144904">
                  <a:moveTo>
                    <a:pt x="1305559" y="166624"/>
                  </a:moveTo>
                  <a:lnTo>
                    <a:pt x="1222247" y="0"/>
                  </a:lnTo>
                </a:path>
                <a:path w="1305560" h="1144904">
                  <a:moveTo>
                    <a:pt x="1185671" y="396748"/>
                  </a:moveTo>
                  <a:lnTo>
                    <a:pt x="1302384" y="153924"/>
                  </a:lnTo>
                </a:path>
                <a:path w="1305560" h="1144904">
                  <a:moveTo>
                    <a:pt x="1184147" y="575691"/>
                  </a:moveTo>
                  <a:lnTo>
                    <a:pt x="1191259" y="394716"/>
                  </a:lnTo>
                </a:path>
                <a:path w="1305560" h="1144904">
                  <a:moveTo>
                    <a:pt x="1146047" y="799465"/>
                  </a:moveTo>
                  <a:lnTo>
                    <a:pt x="1186560" y="585216"/>
                  </a:lnTo>
                </a:path>
                <a:path w="1305560" h="1144904">
                  <a:moveTo>
                    <a:pt x="312419" y="1068070"/>
                  </a:moveTo>
                  <a:lnTo>
                    <a:pt x="1145920" y="806196"/>
                  </a:lnTo>
                </a:path>
                <a:path w="1305560" h="1144904">
                  <a:moveTo>
                    <a:pt x="0" y="1144524"/>
                  </a:moveTo>
                  <a:lnTo>
                    <a:pt x="311912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0" name="object 560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3061716" y="5239513"/>
              <a:ext cx="97534" cy="97534"/>
            </a:xfrm>
            <a:prstGeom prst="rect">
              <a:avLst/>
            </a:prstGeom>
          </p:spPr>
        </p:pic>
        <p:sp>
          <p:nvSpPr>
            <p:cNvPr id="561" name="object 561"/>
            <p:cNvSpPr/>
            <p:nvPr/>
          </p:nvSpPr>
          <p:spPr>
            <a:xfrm>
              <a:off x="2668523" y="5286755"/>
              <a:ext cx="450850" cy="1505585"/>
            </a:xfrm>
            <a:custGeom>
              <a:avLst/>
              <a:gdLst/>
              <a:ahLst/>
              <a:cxnLst/>
              <a:rect l="l" t="t" r="r" b="b"/>
              <a:pathLst>
                <a:path w="450850" h="1505584">
                  <a:moveTo>
                    <a:pt x="278892" y="166624"/>
                  </a:moveTo>
                  <a:lnTo>
                    <a:pt x="450342" y="0"/>
                  </a:lnTo>
                </a:path>
                <a:path w="450850" h="1505584">
                  <a:moveTo>
                    <a:pt x="160019" y="630453"/>
                  </a:moveTo>
                  <a:lnTo>
                    <a:pt x="279145" y="166116"/>
                  </a:lnTo>
                </a:path>
                <a:path w="450850" h="1505584">
                  <a:moveTo>
                    <a:pt x="0" y="1505045"/>
                  </a:moveTo>
                  <a:lnTo>
                    <a:pt x="159512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35908" y="4139184"/>
              <a:ext cx="585470" cy="523875"/>
            </a:xfrm>
            <a:custGeom>
              <a:avLst/>
              <a:gdLst/>
              <a:ahLst/>
              <a:cxnLst/>
              <a:rect l="l" t="t" r="r" b="b"/>
              <a:pathLst>
                <a:path w="585470" h="523875">
                  <a:moveTo>
                    <a:pt x="519049" y="0"/>
                  </a:moveTo>
                  <a:lnTo>
                    <a:pt x="0" y="104775"/>
                  </a:lnTo>
                </a:path>
                <a:path w="585470" h="523875">
                  <a:moveTo>
                    <a:pt x="585088" y="156972"/>
                  </a:moveTo>
                  <a:lnTo>
                    <a:pt x="132587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378708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419" y="0"/>
                  </a:moveTo>
                  <a:lnTo>
                    <a:pt x="466343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939540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326" y="275463"/>
                  </a:moveTo>
                  <a:lnTo>
                    <a:pt x="0" y="94487"/>
                  </a:lnTo>
                </a:path>
                <a:path w="576579" h="1165860">
                  <a:moveTo>
                    <a:pt x="563245" y="0"/>
                  </a:moveTo>
                  <a:lnTo>
                    <a:pt x="6096" y="90550"/>
                  </a:lnTo>
                </a:path>
                <a:path w="576579" h="1165860">
                  <a:moveTo>
                    <a:pt x="15239" y="870204"/>
                  </a:moveTo>
                  <a:lnTo>
                    <a:pt x="320039" y="1165479"/>
                  </a:lnTo>
                </a:path>
                <a:path w="576579" h="1165860">
                  <a:moveTo>
                    <a:pt x="15239" y="865632"/>
                  </a:moveTo>
                  <a:lnTo>
                    <a:pt x="362838" y="932307"/>
                  </a:lnTo>
                </a:path>
                <a:path w="576579" h="1165860">
                  <a:moveTo>
                    <a:pt x="19812" y="870712"/>
                  </a:moveTo>
                  <a:lnTo>
                    <a:pt x="367538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116579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6" y="1353312"/>
                  </a:moveTo>
                  <a:lnTo>
                    <a:pt x="862330" y="1458087"/>
                  </a:lnTo>
                </a:path>
                <a:path w="862329" h="1458595">
                  <a:moveTo>
                    <a:pt x="728471" y="1028700"/>
                  </a:moveTo>
                  <a:lnTo>
                    <a:pt x="838072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49" y="1047495"/>
                  </a:lnTo>
                </a:path>
                <a:path w="862329" h="1458595">
                  <a:moveTo>
                    <a:pt x="790956" y="0"/>
                  </a:moveTo>
                  <a:lnTo>
                    <a:pt x="824230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336035" y="2420111"/>
              <a:ext cx="1485265" cy="1384935"/>
            </a:xfrm>
            <a:custGeom>
              <a:avLst/>
              <a:gdLst/>
              <a:ahLst/>
              <a:cxnLst/>
              <a:rect l="l" t="t" r="r" b="b"/>
              <a:pathLst>
                <a:path w="1485264" h="1384935">
                  <a:moveTo>
                    <a:pt x="580643" y="789432"/>
                  </a:moveTo>
                  <a:lnTo>
                    <a:pt x="1161668" y="1384808"/>
                  </a:lnTo>
                </a:path>
                <a:path w="1485264" h="1384935">
                  <a:moveTo>
                    <a:pt x="556260" y="780288"/>
                  </a:moveTo>
                  <a:lnTo>
                    <a:pt x="1485011" y="1023238"/>
                  </a:lnTo>
                </a:path>
                <a:path w="1485264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5264" h="1384935">
                  <a:moveTo>
                    <a:pt x="4572" y="370332"/>
                  </a:moveTo>
                  <a:lnTo>
                    <a:pt x="923798" y="256032"/>
                  </a:lnTo>
                </a:path>
                <a:path w="1485264" h="1384935">
                  <a:moveTo>
                    <a:pt x="618743" y="0"/>
                  </a:moveTo>
                  <a:lnTo>
                    <a:pt x="899667" y="262000"/>
                  </a:lnTo>
                </a:path>
                <a:path w="1485264" h="1384935">
                  <a:moveTo>
                    <a:pt x="618743" y="0"/>
                  </a:moveTo>
                  <a:lnTo>
                    <a:pt x="923543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959352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697479" y="600455"/>
              <a:ext cx="1504315" cy="1082040"/>
            </a:xfrm>
            <a:custGeom>
              <a:avLst/>
              <a:gdLst/>
              <a:ahLst/>
              <a:cxnLst/>
              <a:rect l="l" t="t" r="r" b="b"/>
              <a:pathLst>
                <a:path w="1504314" h="1082039">
                  <a:moveTo>
                    <a:pt x="542544" y="543052"/>
                  </a:moveTo>
                  <a:lnTo>
                    <a:pt x="1218819" y="414528"/>
                  </a:lnTo>
                </a:path>
                <a:path w="1504314" h="1082039">
                  <a:moveTo>
                    <a:pt x="537971" y="538226"/>
                  </a:moveTo>
                  <a:lnTo>
                    <a:pt x="647572" y="0"/>
                  </a:lnTo>
                </a:path>
                <a:path w="1504314" h="1082039">
                  <a:moveTo>
                    <a:pt x="9143" y="1081532"/>
                  </a:moveTo>
                  <a:lnTo>
                    <a:pt x="542544" y="524256"/>
                  </a:lnTo>
                </a:path>
                <a:path w="1504314" h="1082039">
                  <a:moveTo>
                    <a:pt x="1008887" y="975360"/>
                  </a:moveTo>
                  <a:lnTo>
                    <a:pt x="1504187" y="1042035"/>
                  </a:lnTo>
                </a:path>
                <a:path w="1504314" h="1082039">
                  <a:moveTo>
                    <a:pt x="0" y="1081532"/>
                  </a:moveTo>
                  <a:lnTo>
                    <a:pt x="1023873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336035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240023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866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3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3" y="571500"/>
                  </a:moveTo>
                  <a:lnTo>
                    <a:pt x="1028318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697479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8" y="7285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682239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340608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801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592323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4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39140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5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197607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197607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202179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3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125723" y="4547615"/>
              <a:ext cx="300990" cy="738505"/>
            </a:xfrm>
            <a:custGeom>
              <a:avLst/>
              <a:gdLst/>
              <a:ahLst/>
              <a:cxnLst/>
              <a:rect l="l" t="t" r="r" b="b"/>
              <a:pathLst>
                <a:path w="300989" h="738504">
                  <a:moveTo>
                    <a:pt x="248412" y="0"/>
                  </a:moveTo>
                  <a:lnTo>
                    <a:pt x="300736" y="661923"/>
                  </a:lnTo>
                </a:path>
                <a:path w="300989" h="738504">
                  <a:moveTo>
                    <a:pt x="242824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2193035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80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735835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80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2506979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80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2497835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4" name="object 584"/>
            <p:cNvPicPr/>
            <p:nvPr/>
          </p:nvPicPr>
          <p:blipFill>
            <a:blip r:embed="rId529" cstate="print"/>
            <a:stretch>
              <a:fillRect/>
            </a:stretch>
          </p:blipFill>
          <p:spPr>
            <a:xfrm>
              <a:off x="3803903" y="3104388"/>
              <a:ext cx="207263" cy="207263"/>
            </a:xfrm>
            <a:prstGeom prst="rect">
              <a:avLst/>
            </a:prstGeom>
          </p:spPr>
        </p:pic>
        <p:sp>
          <p:nvSpPr>
            <p:cNvPr id="585" name="object 585"/>
            <p:cNvSpPr/>
            <p:nvPr/>
          </p:nvSpPr>
          <p:spPr>
            <a:xfrm>
              <a:off x="3907535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6" name="object 586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1586483" y="2785872"/>
              <a:ext cx="144779" cy="144779"/>
            </a:xfrm>
            <a:prstGeom prst="rect">
              <a:avLst/>
            </a:prstGeom>
          </p:spPr>
        </p:pic>
        <p:sp>
          <p:nvSpPr>
            <p:cNvPr id="587" name="object 587"/>
            <p:cNvSpPr/>
            <p:nvPr/>
          </p:nvSpPr>
          <p:spPr>
            <a:xfrm>
              <a:off x="1597152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4" y="1566672"/>
                  </a:moveTo>
                  <a:lnTo>
                    <a:pt x="995934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4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8" name="object 588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1552955" y="1249680"/>
              <a:ext cx="99060" cy="99060"/>
            </a:xfrm>
            <a:prstGeom prst="rect">
              <a:avLst/>
            </a:prstGeom>
          </p:spPr>
        </p:pic>
        <p:pic>
          <p:nvPicPr>
            <p:cNvPr id="589" name="object 589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892296" y="4588764"/>
              <a:ext cx="144779" cy="144780"/>
            </a:xfrm>
            <a:prstGeom prst="rect">
              <a:avLst/>
            </a:prstGeom>
          </p:spPr>
        </p:pic>
        <p:pic>
          <p:nvPicPr>
            <p:cNvPr id="590" name="object 590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3168395" y="1062227"/>
              <a:ext cx="144780" cy="144779"/>
            </a:xfrm>
            <a:prstGeom prst="rect">
              <a:avLst/>
            </a:prstGeom>
          </p:spPr>
        </p:pic>
        <p:sp>
          <p:nvSpPr>
            <p:cNvPr id="591" name="object 591"/>
            <p:cNvSpPr/>
            <p:nvPr/>
          </p:nvSpPr>
          <p:spPr>
            <a:xfrm>
              <a:off x="2058923" y="1081786"/>
              <a:ext cx="0" cy="426084"/>
            </a:xfrm>
            <a:custGeom>
              <a:avLst/>
              <a:gdLst/>
              <a:ahLst/>
              <a:cxnLst/>
              <a:rect l="l" t="t" r="r" b="b"/>
              <a:pathLst>
                <a:path h="426084">
                  <a:moveTo>
                    <a:pt x="0" y="0"/>
                  </a:moveTo>
                  <a:lnTo>
                    <a:pt x="0" y="426085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058923" y="499872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1913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2031549" cy="344424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256031" y="316991"/>
            <a:ext cx="223520" cy="368300"/>
            <a:chOff x="256031" y="316991"/>
            <a:chExt cx="223520" cy="368300"/>
          </a:xfrm>
        </p:grpSpPr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6031" y="316991"/>
              <a:ext cx="223253" cy="36804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3634" y="334263"/>
              <a:ext cx="158280" cy="302640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693419" y="1772411"/>
            <a:ext cx="7543800" cy="3908425"/>
            <a:chOff x="693419" y="1772411"/>
            <a:chExt cx="7543800" cy="3908425"/>
          </a:xfrm>
        </p:grpSpPr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3419" y="1946528"/>
              <a:ext cx="7543800" cy="373380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90671" y="1772411"/>
              <a:ext cx="2719070" cy="603885"/>
            </a:xfrm>
            <a:custGeom>
              <a:avLst/>
              <a:gdLst/>
              <a:ahLst/>
              <a:cxnLst/>
              <a:rect l="l" t="t" r="r" b="b"/>
              <a:pathLst>
                <a:path w="2719070" h="603885">
                  <a:moveTo>
                    <a:pt x="2618231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3"/>
                  </a:lnTo>
                  <a:lnTo>
                    <a:pt x="2618231" y="603503"/>
                  </a:lnTo>
                  <a:lnTo>
                    <a:pt x="2657361" y="595592"/>
                  </a:lnTo>
                  <a:lnTo>
                    <a:pt x="2689336" y="574024"/>
                  </a:lnTo>
                  <a:lnTo>
                    <a:pt x="2710904" y="542049"/>
                  </a:lnTo>
                  <a:lnTo>
                    <a:pt x="2718816" y="502920"/>
                  </a:lnTo>
                  <a:lnTo>
                    <a:pt x="2718816" y="100584"/>
                  </a:lnTo>
                  <a:lnTo>
                    <a:pt x="2710904" y="61454"/>
                  </a:lnTo>
                  <a:lnTo>
                    <a:pt x="2689336" y="29479"/>
                  </a:lnTo>
                  <a:lnTo>
                    <a:pt x="2657361" y="7911"/>
                  </a:lnTo>
                  <a:lnTo>
                    <a:pt x="261823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3520185" y="1775840"/>
            <a:ext cx="186436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기계학습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ts val="215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(Machine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Learning)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528943" y="6590486"/>
            <a:ext cx="23234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[2]</a:t>
            </a:r>
            <a:r>
              <a:rPr sz="1000" spc="-25" dirty="0">
                <a:solidFill>
                  <a:srgbClr val="0462C1"/>
                </a:solidFill>
                <a:latin typeface="맑은 고딕"/>
                <a:cs typeface="맑은 고딕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50"/>
              </a:rPr>
              <a:t>https://busy.org/@urobotics/5bksow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828791" y="1725548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2]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2031549" cy="344424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256031" y="316991"/>
            <a:ext cx="223520" cy="368300"/>
            <a:chOff x="256031" y="316991"/>
            <a:chExt cx="223520" cy="368300"/>
          </a:xfrm>
        </p:grpSpPr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6031" y="316991"/>
              <a:ext cx="223253" cy="36804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3634" y="334263"/>
              <a:ext cx="158280" cy="302640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93191" y="2004060"/>
            <a:ext cx="2518652" cy="3120192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5359653" y="6590486"/>
            <a:ext cx="3706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[5]</a:t>
            </a:r>
            <a:r>
              <a:rPr sz="1000" spc="-2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한국정보통신기술협회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–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정보통신용어사전,</a:t>
            </a:r>
            <a:r>
              <a:rPr sz="1000" spc="3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강화형 기계 학습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95" name="object 9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035552" y="1868782"/>
            <a:ext cx="4615125" cy="4568593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364236" y="5323332"/>
            <a:ext cx="2533015" cy="794385"/>
          </a:xfrm>
          <a:custGeom>
            <a:avLst/>
            <a:gdLst/>
            <a:ahLst/>
            <a:cxnLst/>
            <a:rect l="l" t="t" r="r" b="b"/>
            <a:pathLst>
              <a:path w="2533015" h="794385">
                <a:moveTo>
                  <a:pt x="2400554" y="0"/>
                </a:moveTo>
                <a:lnTo>
                  <a:pt x="132334" y="0"/>
                </a:lnTo>
                <a:lnTo>
                  <a:pt x="90505" y="6752"/>
                </a:lnTo>
                <a:lnTo>
                  <a:pt x="54178" y="25550"/>
                </a:lnTo>
                <a:lnTo>
                  <a:pt x="25532" y="54205"/>
                </a:lnTo>
                <a:lnTo>
                  <a:pt x="6746" y="90529"/>
                </a:lnTo>
                <a:lnTo>
                  <a:pt x="0" y="132334"/>
                </a:lnTo>
                <a:lnTo>
                  <a:pt x="0" y="661670"/>
                </a:lnTo>
                <a:lnTo>
                  <a:pt x="6746" y="703498"/>
                </a:lnTo>
                <a:lnTo>
                  <a:pt x="25532" y="739825"/>
                </a:lnTo>
                <a:lnTo>
                  <a:pt x="54178" y="768471"/>
                </a:lnTo>
                <a:lnTo>
                  <a:pt x="90505" y="787257"/>
                </a:lnTo>
                <a:lnTo>
                  <a:pt x="132334" y="794004"/>
                </a:lnTo>
                <a:lnTo>
                  <a:pt x="2400554" y="794004"/>
                </a:lnTo>
                <a:lnTo>
                  <a:pt x="2442358" y="787257"/>
                </a:lnTo>
                <a:lnTo>
                  <a:pt x="2478682" y="768471"/>
                </a:lnTo>
                <a:lnTo>
                  <a:pt x="2507337" y="739825"/>
                </a:lnTo>
                <a:lnTo>
                  <a:pt x="2526135" y="703498"/>
                </a:lnTo>
                <a:lnTo>
                  <a:pt x="2532888" y="661670"/>
                </a:lnTo>
                <a:lnTo>
                  <a:pt x="2532888" y="132334"/>
                </a:lnTo>
                <a:lnTo>
                  <a:pt x="2526135" y="90529"/>
                </a:lnTo>
                <a:lnTo>
                  <a:pt x="2507337" y="54205"/>
                </a:lnTo>
                <a:lnTo>
                  <a:pt x="2478682" y="25550"/>
                </a:lnTo>
                <a:lnTo>
                  <a:pt x="2442358" y="6752"/>
                </a:lnTo>
                <a:lnTo>
                  <a:pt x="24005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36270" y="5332221"/>
            <a:ext cx="23901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에이전트가</a:t>
            </a:r>
            <a:endParaRPr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solidFill>
                  <a:srgbClr val="FFFF00"/>
                </a:solidFill>
                <a:latin typeface="맑은 고딕"/>
                <a:cs typeface="맑은 고딕"/>
              </a:rPr>
              <a:t>시행착오</a:t>
            </a:r>
            <a:r>
              <a:rPr sz="1600" b="1" spc="-10" dirty="0">
                <a:solidFill>
                  <a:srgbClr val="FFFF00"/>
                </a:solidFill>
                <a:latin typeface="Calibri"/>
                <a:cs typeface="Calibri"/>
              </a:rPr>
              <a:t>(Trial-and-Error)</a:t>
            </a: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를</a:t>
            </a:r>
            <a:endParaRPr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통해</a:t>
            </a:r>
            <a:r>
              <a:rPr sz="16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스스로</a:t>
            </a:r>
            <a:r>
              <a:rPr sz="16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학습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516239" y="2473579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5]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2031549" cy="344424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256031" y="316991"/>
            <a:ext cx="223520" cy="368300"/>
            <a:chOff x="256031" y="316991"/>
            <a:chExt cx="223520" cy="368300"/>
          </a:xfrm>
        </p:grpSpPr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6031" y="316991"/>
              <a:ext cx="223253" cy="36804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3634" y="334263"/>
              <a:ext cx="158280" cy="302640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04277" y="2597406"/>
            <a:ext cx="3407412" cy="1832450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4061586" y="6439915"/>
            <a:ext cx="4950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5"/>
              </a:spcBef>
              <a:buAutoNum type="arabicPlain" startAt="6"/>
              <a:tabLst>
                <a:tab pos="203200" algn="l"/>
              </a:tabLst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Mathworks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Korea,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강화학습</a:t>
            </a:r>
            <a:endParaRPr sz="1000">
              <a:latin typeface="맑은 고딕"/>
              <a:cs typeface="맑은 고딕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AutoNum type="arabicPlain" startAt="6"/>
              <a:tabLst>
                <a:tab pos="203835" algn="l"/>
              </a:tabLst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BAIR</a:t>
            </a:r>
            <a:r>
              <a:rPr sz="1000" spc="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Blog,</a:t>
            </a:r>
            <a:r>
              <a:rPr sz="1000" spc="3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TDM: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From</a:t>
            </a:r>
            <a:r>
              <a:rPr sz="1000" spc="1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Model-Free</a:t>
            </a:r>
            <a:r>
              <a:rPr sz="1000" spc="6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to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Model-Based</a:t>
            </a:r>
            <a:r>
              <a:rPr sz="1000" spc="6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Deep</a:t>
            </a:r>
            <a:r>
              <a:rPr sz="1000" spc="1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Reinforcement</a:t>
            </a:r>
            <a:r>
              <a:rPr sz="1000" spc="5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Learning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163948" y="253911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6]</a:t>
            </a:r>
            <a:endParaRPr sz="1000">
              <a:latin typeface="맑은 고딕"/>
              <a:cs typeface="맑은 고딕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366003" y="2506979"/>
            <a:ext cx="3122930" cy="2452370"/>
            <a:chOff x="5366003" y="2506979"/>
            <a:chExt cx="3122930" cy="2452370"/>
          </a:xfrm>
        </p:grpSpPr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66003" y="2506979"/>
              <a:ext cx="3122676" cy="208178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1115" y="4620767"/>
              <a:ext cx="2094230" cy="338455"/>
            </a:xfrm>
            <a:custGeom>
              <a:avLst/>
              <a:gdLst/>
              <a:ahLst/>
              <a:cxnLst/>
              <a:rect l="l" t="t" r="r" b="b"/>
              <a:pathLst>
                <a:path w="2094229" h="338454">
                  <a:moveTo>
                    <a:pt x="2037588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7"/>
                  </a:lnTo>
                  <a:lnTo>
                    <a:pt x="2037588" y="338327"/>
                  </a:lnTo>
                  <a:lnTo>
                    <a:pt x="2059525" y="333892"/>
                  </a:lnTo>
                  <a:lnTo>
                    <a:pt x="2077450" y="321802"/>
                  </a:lnTo>
                  <a:lnTo>
                    <a:pt x="2089540" y="303877"/>
                  </a:lnTo>
                  <a:lnTo>
                    <a:pt x="2093976" y="281939"/>
                  </a:lnTo>
                  <a:lnTo>
                    <a:pt x="2093976" y="56387"/>
                  </a:lnTo>
                  <a:lnTo>
                    <a:pt x="2089540" y="34450"/>
                  </a:lnTo>
                  <a:lnTo>
                    <a:pt x="2077450" y="16525"/>
                  </a:lnTo>
                  <a:lnTo>
                    <a:pt x="2059525" y="4435"/>
                  </a:lnTo>
                  <a:lnTo>
                    <a:pt x="20375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8516239" y="2473579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7]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385052" y="4646167"/>
            <a:ext cx="1086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자전거</a:t>
            </a:r>
            <a:r>
              <a:rPr sz="1600" b="1" spc="-19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연습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190244" y="4620767"/>
            <a:ext cx="2092960" cy="338455"/>
          </a:xfrm>
          <a:custGeom>
            <a:avLst/>
            <a:gdLst/>
            <a:ahLst/>
            <a:cxnLst/>
            <a:rect l="l" t="t" r="r" b="b"/>
            <a:pathLst>
              <a:path w="2092960" h="338454">
                <a:moveTo>
                  <a:pt x="2036064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2036064" y="338327"/>
                </a:lnTo>
                <a:lnTo>
                  <a:pt x="2058001" y="333892"/>
                </a:lnTo>
                <a:lnTo>
                  <a:pt x="2075926" y="321802"/>
                </a:lnTo>
                <a:lnTo>
                  <a:pt x="2088016" y="303877"/>
                </a:lnTo>
                <a:lnTo>
                  <a:pt x="2092452" y="281939"/>
                </a:lnTo>
                <a:lnTo>
                  <a:pt x="2092452" y="56387"/>
                </a:lnTo>
                <a:lnTo>
                  <a:pt x="2088016" y="34450"/>
                </a:lnTo>
                <a:lnTo>
                  <a:pt x="2075926" y="16525"/>
                </a:lnTo>
                <a:lnTo>
                  <a:pt x="2058001" y="4435"/>
                </a:lnTo>
                <a:lnTo>
                  <a:pt x="20360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692910" y="4646167"/>
            <a:ext cx="1086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강아지</a:t>
            </a:r>
            <a:r>
              <a:rPr sz="1600" b="1" spc="-195" dirty="0">
                <a:solidFill>
                  <a:srgbClr val="F7F7F7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7F7F7"/>
                </a:solidFill>
                <a:latin typeface="맑은 고딕"/>
                <a:cs typeface="맑은 고딕"/>
              </a:rPr>
              <a:t>훈련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1459" y="1687067"/>
            <a:ext cx="1412875" cy="361315"/>
          </a:xfrm>
          <a:custGeom>
            <a:avLst/>
            <a:gdLst/>
            <a:ahLst/>
            <a:cxnLst/>
            <a:rect l="l" t="t" r="r" b="b"/>
            <a:pathLst>
              <a:path w="1412875" h="361314">
                <a:moveTo>
                  <a:pt x="1352550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1352550" y="361188"/>
                </a:lnTo>
                <a:lnTo>
                  <a:pt x="1375993" y="356461"/>
                </a:lnTo>
                <a:lnTo>
                  <a:pt x="1395126" y="343566"/>
                </a:lnTo>
                <a:lnTo>
                  <a:pt x="1408021" y="324433"/>
                </a:lnTo>
                <a:lnTo>
                  <a:pt x="1412748" y="300990"/>
                </a:lnTo>
                <a:lnTo>
                  <a:pt x="1412748" y="60198"/>
                </a:lnTo>
                <a:lnTo>
                  <a:pt x="1408021" y="36754"/>
                </a:lnTo>
                <a:lnTo>
                  <a:pt x="1395126" y="17621"/>
                </a:lnTo>
                <a:lnTo>
                  <a:pt x="1375993" y="4726"/>
                </a:lnTo>
                <a:lnTo>
                  <a:pt x="13525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41070" y="1722577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예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시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324" y="298195"/>
            <a:ext cx="2031549" cy="344424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256031" y="316991"/>
            <a:ext cx="223520" cy="368300"/>
            <a:chOff x="256031" y="316991"/>
            <a:chExt cx="223520" cy="368300"/>
          </a:xfrm>
        </p:grpSpPr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6031" y="316991"/>
              <a:ext cx="223253" cy="36804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3634" y="334263"/>
              <a:ext cx="158280" cy="302640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7263765" y="6587743"/>
            <a:ext cx="18027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[6]</a:t>
            </a:r>
            <a:r>
              <a:rPr sz="1000" spc="-2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Mathworks</a:t>
            </a:r>
            <a:r>
              <a:rPr sz="1000" spc="5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Korea,</a:t>
            </a:r>
            <a:r>
              <a:rPr sz="1000" dirty="0">
                <a:solidFill>
                  <a:srgbClr val="545454"/>
                </a:solidFill>
                <a:latin typeface="맑은 고딕"/>
                <a:cs typeface="맑은 고딕"/>
              </a:rPr>
              <a:t> 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강화학습</a:t>
            </a:r>
            <a:endParaRPr sz="1000">
              <a:latin typeface="맑은 고딕"/>
              <a:cs typeface="맑은 고딕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51459" y="1687067"/>
            <a:ext cx="8148955" cy="2519045"/>
            <a:chOff x="251459" y="1687067"/>
            <a:chExt cx="8148955" cy="2519045"/>
          </a:xfrm>
        </p:grpSpPr>
        <p:pic>
          <p:nvPicPr>
            <p:cNvPr id="95" name="object 9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9163" y="2070637"/>
              <a:ext cx="7750970" cy="158032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37310" y="4013580"/>
              <a:ext cx="357479" cy="19164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75815" y="4015104"/>
              <a:ext cx="359409" cy="19075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130807" y="3642360"/>
              <a:ext cx="7092950" cy="386080"/>
            </a:xfrm>
            <a:custGeom>
              <a:avLst/>
              <a:gdLst/>
              <a:ahLst/>
              <a:cxnLst/>
              <a:rect l="l" t="t" r="r" b="b"/>
              <a:pathLst>
                <a:path w="7092950" h="386079">
                  <a:moveTo>
                    <a:pt x="6892798" y="0"/>
                  </a:moveTo>
                  <a:lnTo>
                    <a:pt x="6892798" y="109092"/>
                  </a:lnTo>
                  <a:lnTo>
                    <a:pt x="0" y="109092"/>
                  </a:lnTo>
                  <a:lnTo>
                    <a:pt x="0" y="276478"/>
                  </a:lnTo>
                  <a:lnTo>
                    <a:pt x="6892798" y="276478"/>
                  </a:lnTo>
                  <a:lnTo>
                    <a:pt x="6892798" y="385571"/>
                  </a:lnTo>
                  <a:lnTo>
                    <a:pt x="7092696" y="192785"/>
                  </a:lnTo>
                  <a:lnTo>
                    <a:pt x="68927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30807" y="3642360"/>
              <a:ext cx="7092950" cy="386080"/>
            </a:xfrm>
            <a:custGeom>
              <a:avLst/>
              <a:gdLst/>
              <a:ahLst/>
              <a:cxnLst/>
              <a:rect l="l" t="t" r="r" b="b"/>
              <a:pathLst>
                <a:path w="7092950" h="386079">
                  <a:moveTo>
                    <a:pt x="0" y="109092"/>
                  </a:moveTo>
                  <a:lnTo>
                    <a:pt x="6892798" y="109092"/>
                  </a:lnTo>
                  <a:lnTo>
                    <a:pt x="6892798" y="0"/>
                  </a:lnTo>
                  <a:lnTo>
                    <a:pt x="7092696" y="192785"/>
                  </a:lnTo>
                  <a:lnTo>
                    <a:pt x="6892798" y="385571"/>
                  </a:lnTo>
                  <a:lnTo>
                    <a:pt x="6892798" y="276478"/>
                  </a:lnTo>
                  <a:lnTo>
                    <a:pt x="0" y="276478"/>
                  </a:lnTo>
                  <a:lnTo>
                    <a:pt x="0" y="10909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1459" y="1687067"/>
              <a:ext cx="1412875" cy="361315"/>
            </a:xfrm>
            <a:custGeom>
              <a:avLst/>
              <a:gdLst/>
              <a:ahLst/>
              <a:cxnLst/>
              <a:rect l="l" t="t" r="r" b="b"/>
              <a:pathLst>
                <a:path w="1412875" h="361314">
                  <a:moveTo>
                    <a:pt x="1352550" y="0"/>
                  </a:moveTo>
                  <a:lnTo>
                    <a:pt x="60197" y="0"/>
                  </a:lnTo>
                  <a:lnTo>
                    <a:pt x="36765" y="4726"/>
                  </a:lnTo>
                  <a:lnTo>
                    <a:pt x="17630" y="17621"/>
                  </a:lnTo>
                  <a:lnTo>
                    <a:pt x="4730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30" y="324433"/>
                  </a:lnTo>
                  <a:lnTo>
                    <a:pt x="17630" y="343566"/>
                  </a:lnTo>
                  <a:lnTo>
                    <a:pt x="36765" y="356461"/>
                  </a:lnTo>
                  <a:lnTo>
                    <a:pt x="60197" y="361188"/>
                  </a:lnTo>
                  <a:lnTo>
                    <a:pt x="1352550" y="361188"/>
                  </a:lnTo>
                  <a:lnTo>
                    <a:pt x="1375993" y="356461"/>
                  </a:lnTo>
                  <a:lnTo>
                    <a:pt x="1395126" y="343566"/>
                  </a:lnTo>
                  <a:lnTo>
                    <a:pt x="1408021" y="324433"/>
                  </a:lnTo>
                  <a:lnTo>
                    <a:pt x="1412748" y="300990"/>
                  </a:lnTo>
                  <a:lnTo>
                    <a:pt x="1412748" y="60198"/>
                  </a:lnTo>
                  <a:lnTo>
                    <a:pt x="1408021" y="36754"/>
                  </a:lnTo>
                  <a:lnTo>
                    <a:pt x="1395126" y="17621"/>
                  </a:lnTo>
                  <a:lnTo>
                    <a:pt x="1375993" y="4726"/>
                  </a:lnTo>
                  <a:lnTo>
                    <a:pt x="13525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8476233" y="192735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45454"/>
                </a:solidFill>
                <a:latin typeface="맑은 고딕"/>
                <a:cs typeface="맑은 고딕"/>
              </a:rPr>
              <a:t>[</a:t>
            </a:r>
            <a:r>
              <a:rPr sz="1000" spc="-5" dirty="0">
                <a:solidFill>
                  <a:srgbClr val="545454"/>
                </a:solidFill>
                <a:latin typeface="맑은 고딕"/>
                <a:cs typeface="맑은 고딕"/>
              </a:rPr>
              <a:t>6]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04214" y="4040251"/>
            <a:ext cx="126530" cy="150494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49133" y="4365878"/>
            <a:ext cx="44107" cy="4406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591055" y="4298060"/>
            <a:ext cx="814196" cy="16802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468498" y="4298060"/>
            <a:ext cx="356615" cy="17525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887091" y="4298060"/>
            <a:ext cx="814705" cy="16802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753484" y="4298060"/>
            <a:ext cx="313054" cy="16802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95108" y="4588890"/>
            <a:ext cx="135636" cy="15049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38110" y="4563745"/>
            <a:ext cx="373316" cy="190119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575308" y="4563745"/>
            <a:ext cx="357504" cy="191007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49133" y="4914519"/>
            <a:ext cx="44107" cy="4406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593722" y="4846701"/>
            <a:ext cx="327025" cy="167259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973072" y="4846701"/>
            <a:ext cx="356742" cy="175260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386202" y="4846701"/>
            <a:ext cx="327025" cy="167259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766948" y="4844415"/>
            <a:ext cx="320675" cy="170307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96886" y="5137530"/>
            <a:ext cx="133858" cy="150622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139494" y="5112384"/>
            <a:ext cx="747217" cy="191007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956816" y="5112384"/>
            <a:ext cx="359409" cy="190753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49133" y="5463159"/>
            <a:ext cx="44107" cy="44068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1590928" y="5395340"/>
            <a:ext cx="851535" cy="195580"/>
            <a:chOff x="1590928" y="5395340"/>
            <a:chExt cx="851535" cy="195580"/>
          </a:xfrm>
        </p:grpSpPr>
        <p:pic>
          <p:nvPicPr>
            <p:cNvPr id="121" name="object 12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90928" y="5395340"/>
              <a:ext cx="314578" cy="16802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28367" y="5412231"/>
              <a:ext cx="513969" cy="178447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498979" y="5395340"/>
            <a:ext cx="315975" cy="16446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875660" y="5395340"/>
            <a:ext cx="313055" cy="168021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87488" y="5688495"/>
            <a:ext cx="143256" cy="14815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139494" y="5661075"/>
            <a:ext cx="747217" cy="190919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959482" y="5658802"/>
            <a:ext cx="357631" cy="18854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411222" y="5661075"/>
            <a:ext cx="164591" cy="190919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649727" y="5661075"/>
            <a:ext cx="366268" cy="190919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49133" y="6011773"/>
            <a:ext cx="44107" cy="44132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1597786" y="5958840"/>
            <a:ext cx="4030345" cy="180975"/>
            <a:chOff x="1597786" y="5958840"/>
            <a:chExt cx="4030345" cy="180975"/>
          </a:xfrm>
        </p:grpSpPr>
        <p:pic>
          <p:nvPicPr>
            <p:cNvPr id="132" name="object 13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97786" y="5960922"/>
              <a:ext cx="463295" cy="13765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073909" y="5960922"/>
              <a:ext cx="1043304" cy="15828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30041" y="5958840"/>
              <a:ext cx="2498090" cy="180479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678042" y="5948121"/>
            <a:ext cx="155829" cy="16385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97382" y="6237135"/>
            <a:ext cx="133362" cy="148259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585849" y="6209715"/>
            <a:ext cx="360299" cy="190919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134833" y="6209715"/>
            <a:ext cx="359321" cy="190919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591055" y="6492671"/>
            <a:ext cx="480568" cy="167944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49133" y="6560413"/>
            <a:ext cx="44107" cy="44132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136139" y="6492671"/>
            <a:ext cx="323596" cy="167944"/>
          </a:xfrm>
          <a:prstGeom prst="rect">
            <a:avLst/>
          </a:prstGeom>
        </p:spPr>
      </p:pic>
      <p:sp>
        <p:nvSpPr>
          <p:cNvPr id="142" name="object 142"/>
          <p:cNvSpPr txBox="1"/>
          <p:nvPr/>
        </p:nvSpPr>
        <p:spPr>
          <a:xfrm>
            <a:off x="741070" y="1722577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요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소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4240"/>
            <a:chOff x="0" y="0"/>
            <a:chExt cx="9144000" cy="904240"/>
          </a:xfrm>
        </p:grpSpPr>
        <p:sp>
          <p:nvSpPr>
            <p:cNvPr id="3" name="object 3"/>
            <p:cNvSpPr/>
            <p:nvPr/>
          </p:nvSpPr>
          <p:spPr>
            <a:xfrm>
              <a:off x="0" y="4431"/>
              <a:ext cx="7943850" cy="875030"/>
            </a:xfrm>
            <a:custGeom>
              <a:avLst/>
              <a:gdLst/>
              <a:ahLst/>
              <a:cxnLst/>
              <a:rect l="l" t="t" r="r" b="b"/>
              <a:pathLst>
                <a:path w="7943850" h="875030">
                  <a:moveTo>
                    <a:pt x="7943685" y="419188"/>
                  </a:moveTo>
                  <a:lnTo>
                    <a:pt x="7937563" y="408127"/>
                  </a:lnTo>
                  <a:lnTo>
                    <a:pt x="7929753" y="398195"/>
                  </a:lnTo>
                  <a:lnTo>
                    <a:pt x="7912405" y="379476"/>
                  </a:lnTo>
                  <a:lnTo>
                    <a:pt x="7867815" y="328028"/>
                  </a:lnTo>
                  <a:lnTo>
                    <a:pt x="7863929" y="322046"/>
                  </a:lnTo>
                  <a:lnTo>
                    <a:pt x="7862163" y="315772"/>
                  </a:lnTo>
                  <a:lnTo>
                    <a:pt x="7861821" y="309270"/>
                  </a:lnTo>
                  <a:lnTo>
                    <a:pt x="7863624" y="287502"/>
                  </a:lnTo>
                  <a:lnTo>
                    <a:pt x="7864653" y="272376"/>
                  </a:lnTo>
                  <a:lnTo>
                    <a:pt x="7860233" y="210794"/>
                  </a:lnTo>
                  <a:lnTo>
                    <a:pt x="7850441" y="173418"/>
                  </a:lnTo>
                  <a:lnTo>
                    <a:pt x="7835760" y="136448"/>
                  </a:lnTo>
                  <a:lnTo>
                    <a:pt x="7812799" y="100876"/>
                  </a:lnTo>
                  <a:lnTo>
                    <a:pt x="7766431" y="63601"/>
                  </a:lnTo>
                  <a:lnTo>
                    <a:pt x="7724241" y="39890"/>
                  </a:lnTo>
                  <a:lnTo>
                    <a:pt x="7683462" y="23952"/>
                  </a:lnTo>
                  <a:lnTo>
                    <a:pt x="7646098" y="13843"/>
                  </a:lnTo>
                  <a:lnTo>
                    <a:pt x="7604468" y="5524"/>
                  </a:lnTo>
                  <a:lnTo>
                    <a:pt x="7566723" y="215"/>
                  </a:lnTo>
                  <a:lnTo>
                    <a:pt x="7514336" y="0"/>
                  </a:lnTo>
                  <a:lnTo>
                    <a:pt x="7510894" y="139"/>
                  </a:lnTo>
                  <a:lnTo>
                    <a:pt x="0" y="139"/>
                  </a:lnTo>
                  <a:lnTo>
                    <a:pt x="0" y="874915"/>
                  </a:lnTo>
                  <a:lnTo>
                    <a:pt x="7516368" y="874915"/>
                  </a:lnTo>
                  <a:lnTo>
                    <a:pt x="7516368" y="872705"/>
                  </a:lnTo>
                  <a:lnTo>
                    <a:pt x="7635545" y="872705"/>
                  </a:lnTo>
                  <a:lnTo>
                    <a:pt x="7641552" y="828484"/>
                  </a:lnTo>
                  <a:lnTo>
                    <a:pt x="7648956" y="789419"/>
                  </a:lnTo>
                  <a:lnTo>
                    <a:pt x="7666533" y="708482"/>
                  </a:lnTo>
                  <a:lnTo>
                    <a:pt x="7694422" y="670229"/>
                  </a:lnTo>
                  <a:lnTo>
                    <a:pt x="7743291" y="655027"/>
                  </a:lnTo>
                  <a:lnTo>
                    <a:pt x="7806118" y="646315"/>
                  </a:lnTo>
                  <a:lnTo>
                    <a:pt x="7818133" y="644156"/>
                  </a:lnTo>
                  <a:lnTo>
                    <a:pt x="7857134" y="627443"/>
                  </a:lnTo>
                  <a:lnTo>
                    <a:pt x="7869364" y="598538"/>
                  </a:lnTo>
                  <a:lnTo>
                    <a:pt x="7869021" y="589775"/>
                  </a:lnTo>
                  <a:lnTo>
                    <a:pt x="7867612" y="585736"/>
                  </a:lnTo>
                  <a:lnTo>
                    <a:pt x="7866240" y="578662"/>
                  </a:lnTo>
                  <a:lnTo>
                    <a:pt x="7880401" y="551726"/>
                  </a:lnTo>
                  <a:lnTo>
                    <a:pt x="7885366" y="544918"/>
                  </a:lnTo>
                  <a:lnTo>
                    <a:pt x="7887513" y="537718"/>
                  </a:lnTo>
                  <a:lnTo>
                    <a:pt x="7887309" y="530225"/>
                  </a:lnTo>
                  <a:lnTo>
                    <a:pt x="7885189" y="522554"/>
                  </a:lnTo>
                  <a:lnTo>
                    <a:pt x="7884160" y="519849"/>
                  </a:lnTo>
                  <a:lnTo>
                    <a:pt x="7880794" y="517842"/>
                  </a:lnTo>
                  <a:lnTo>
                    <a:pt x="7877467" y="514908"/>
                  </a:lnTo>
                  <a:lnTo>
                    <a:pt x="7874330" y="513702"/>
                  </a:lnTo>
                  <a:lnTo>
                    <a:pt x="7878762" y="513511"/>
                  </a:lnTo>
                  <a:lnTo>
                    <a:pt x="7882306" y="513727"/>
                  </a:lnTo>
                  <a:lnTo>
                    <a:pt x="7885709" y="513143"/>
                  </a:lnTo>
                  <a:lnTo>
                    <a:pt x="7898066" y="508088"/>
                  </a:lnTo>
                  <a:lnTo>
                    <a:pt x="7905166" y="499249"/>
                  </a:lnTo>
                  <a:lnTo>
                    <a:pt x="7906296" y="488340"/>
                  </a:lnTo>
                  <a:lnTo>
                    <a:pt x="7900733" y="477062"/>
                  </a:lnTo>
                  <a:lnTo>
                    <a:pt x="7894637" y="469823"/>
                  </a:lnTo>
                  <a:lnTo>
                    <a:pt x="7897495" y="464489"/>
                  </a:lnTo>
                  <a:lnTo>
                    <a:pt x="7911503" y="456006"/>
                  </a:lnTo>
                  <a:lnTo>
                    <a:pt x="7917574" y="453936"/>
                  </a:lnTo>
                  <a:lnTo>
                    <a:pt x="7922704" y="450608"/>
                  </a:lnTo>
                  <a:lnTo>
                    <a:pt x="7929512" y="445604"/>
                  </a:lnTo>
                  <a:lnTo>
                    <a:pt x="7935417" y="439902"/>
                  </a:lnTo>
                  <a:lnTo>
                    <a:pt x="7940218" y="433387"/>
                  </a:lnTo>
                  <a:lnTo>
                    <a:pt x="7943685" y="425907"/>
                  </a:lnTo>
                  <a:lnTo>
                    <a:pt x="7943685" y="419188"/>
                  </a:lnTo>
                  <a:close/>
                </a:path>
              </a:pathLst>
            </a:custGeom>
            <a:solidFill>
              <a:srgbClr val="0E1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5051"/>
              <a:ext cx="30479" cy="2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80" y="173736"/>
              <a:ext cx="28954" cy="27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0" y="0"/>
              <a:ext cx="60958" cy="2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383" y="740663"/>
              <a:ext cx="28954" cy="27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0" y="858011"/>
              <a:ext cx="30479" cy="2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96011"/>
              <a:ext cx="21334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735" y="245363"/>
              <a:ext cx="163068" cy="3916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776" y="650748"/>
              <a:ext cx="21334" cy="18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971" y="172212"/>
              <a:ext cx="15240" cy="13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3" y="22859"/>
              <a:ext cx="15240" cy="13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9728" y="566928"/>
              <a:ext cx="13714" cy="13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52" y="391668"/>
              <a:ext cx="115822" cy="108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4571" y="178308"/>
              <a:ext cx="28954" cy="27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011" y="324612"/>
              <a:ext cx="28954" cy="27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21167" y="5821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6" y="477012"/>
              <a:ext cx="21334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204" y="487680"/>
              <a:ext cx="19810" cy="198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77328" y="7620"/>
              <a:ext cx="154940" cy="40005"/>
            </a:xfrm>
            <a:custGeom>
              <a:avLst/>
              <a:gdLst/>
              <a:ahLst/>
              <a:cxnLst/>
              <a:rect l="l" t="t" r="r" b="b"/>
              <a:pathLst>
                <a:path w="154940" h="40005">
                  <a:moveTo>
                    <a:pt x="0" y="0"/>
                  </a:moveTo>
                  <a:lnTo>
                    <a:pt x="30988" y="2412"/>
                  </a:lnTo>
                </a:path>
                <a:path w="154940" h="40005">
                  <a:moveTo>
                    <a:pt x="33527" y="3048"/>
                  </a:moveTo>
                  <a:lnTo>
                    <a:pt x="154686" y="397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43" y="664464"/>
              <a:ext cx="38098" cy="350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4300" y="48767"/>
              <a:ext cx="210820" cy="469900"/>
            </a:xfrm>
            <a:custGeom>
              <a:avLst/>
              <a:gdLst/>
              <a:ahLst/>
              <a:cxnLst/>
              <a:rect l="l" t="t" r="r" b="b"/>
              <a:pathLst>
                <a:path w="210820" h="469900">
                  <a:moveTo>
                    <a:pt x="0" y="0"/>
                  </a:moveTo>
                  <a:lnTo>
                    <a:pt x="77343" y="54355"/>
                  </a:lnTo>
                </a:path>
                <a:path w="210820" h="469900">
                  <a:moveTo>
                    <a:pt x="77724" y="54863"/>
                  </a:moveTo>
                  <a:lnTo>
                    <a:pt x="120523" y="137540"/>
                  </a:lnTo>
                </a:path>
                <a:path w="210820" h="469900">
                  <a:moveTo>
                    <a:pt x="120396" y="137159"/>
                  </a:moveTo>
                  <a:lnTo>
                    <a:pt x="131064" y="205993"/>
                  </a:lnTo>
                </a:path>
                <a:path w="210820" h="469900">
                  <a:moveTo>
                    <a:pt x="130048" y="205739"/>
                  </a:moveTo>
                  <a:lnTo>
                    <a:pt x="128016" y="242950"/>
                  </a:lnTo>
                </a:path>
                <a:path w="210820" h="469900">
                  <a:moveTo>
                    <a:pt x="128524" y="243839"/>
                  </a:moveTo>
                  <a:lnTo>
                    <a:pt x="126492" y="275716"/>
                  </a:lnTo>
                </a:path>
                <a:path w="210820" h="469900">
                  <a:moveTo>
                    <a:pt x="128016" y="275843"/>
                  </a:moveTo>
                  <a:lnTo>
                    <a:pt x="171830" y="328929"/>
                  </a:lnTo>
                </a:path>
                <a:path w="210820" h="469900">
                  <a:moveTo>
                    <a:pt x="172211" y="327659"/>
                  </a:moveTo>
                  <a:lnTo>
                    <a:pt x="210566" y="375919"/>
                  </a:lnTo>
                </a:path>
                <a:path w="210820" h="469900">
                  <a:moveTo>
                    <a:pt x="209930" y="376427"/>
                  </a:moveTo>
                  <a:lnTo>
                    <a:pt x="163068" y="423163"/>
                  </a:lnTo>
                </a:path>
                <a:path w="210820" h="469900">
                  <a:moveTo>
                    <a:pt x="163068" y="423671"/>
                  </a:moveTo>
                  <a:lnTo>
                    <a:pt x="168148" y="459612"/>
                  </a:lnTo>
                </a:path>
                <a:path w="210820" h="469900">
                  <a:moveTo>
                    <a:pt x="168275" y="458723"/>
                  </a:moveTo>
                  <a:lnTo>
                    <a:pt x="140207" y="469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983" y="5135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914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080" y="533400"/>
              <a:ext cx="13714" cy="12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5240" y="518159"/>
              <a:ext cx="251460" cy="351155"/>
            </a:xfrm>
            <a:custGeom>
              <a:avLst/>
              <a:gdLst/>
              <a:ahLst/>
              <a:cxnLst/>
              <a:rect l="l" t="t" r="r" b="b"/>
              <a:pathLst>
                <a:path w="251459" h="351155">
                  <a:moveTo>
                    <a:pt x="251205" y="22098"/>
                  </a:moveTo>
                  <a:lnTo>
                    <a:pt x="239267" y="0"/>
                  </a:lnTo>
                </a:path>
                <a:path w="251459" h="351155">
                  <a:moveTo>
                    <a:pt x="234695" y="53593"/>
                  </a:moveTo>
                  <a:lnTo>
                    <a:pt x="251459" y="21336"/>
                  </a:lnTo>
                </a:path>
                <a:path w="251459" h="351155">
                  <a:moveTo>
                    <a:pt x="234695" y="75818"/>
                  </a:moveTo>
                  <a:lnTo>
                    <a:pt x="235711" y="51815"/>
                  </a:lnTo>
                </a:path>
                <a:path w="251459" h="351155">
                  <a:moveTo>
                    <a:pt x="228600" y="106172"/>
                  </a:moveTo>
                  <a:lnTo>
                    <a:pt x="234441" y="77724"/>
                  </a:lnTo>
                </a:path>
                <a:path w="251459" h="351155">
                  <a:moveTo>
                    <a:pt x="108203" y="141350"/>
                  </a:moveTo>
                  <a:lnTo>
                    <a:pt x="227964" y="106679"/>
                  </a:lnTo>
                </a:path>
                <a:path w="251459" h="351155">
                  <a:moveTo>
                    <a:pt x="64007" y="151891"/>
                  </a:moveTo>
                  <a:lnTo>
                    <a:pt x="108838" y="141731"/>
                  </a:lnTo>
                </a:path>
                <a:path w="251459" h="351155">
                  <a:moveTo>
                    <a:pt x="39624" y="174498"/>
                  </a:moveTo>
                  <a:lnTo>
                    <a:pt x="64261" y="152400"/>
                  </a:lnTo>
                </a:path>
                <a:path w="251459" h="351155">
                  <a:moveTo>
                    <a:pt x="22859" y="235330"/>
                  </a:moveTo>
                  <a:lnTo>
                    <a:pt x="40004" y="173736"/>
                  </a:lnTo>
                </a:path>
                <a:path w="251459" h="351155">
                  <a:moveTo>
                    <a:pt x="0" y="351154"/>
                  </a:moveTo>
                  <a:lnTo>
                    <a:pt x="22986" y="23469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2880" y="51815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4">
                  <a:moveTo>
                    <a:pt x="74549" y="0"/>
                  </a:moveTo>
                  <a:lnTo>
                    <a:pt x="0" y="13842"/>
                  </a:lnTo>
                </a:path>
                <a:path w="85090" h="70484">
                  <a:moveTo>
                    <a:pt x="84836" y="21336"/>
                  </a:moveTo>
                  <a:lnTo>
                    <a:pt x="19812" y="6997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7347" y="483108"/>
              <a:ext cx="81915" cy="90170"/>
            </a:xfrm>
            <a:custGeom>
              <a:avLst/>
              <a:gdLst/>
              <a:ahLst/>
              <a:cxnLst/>
              <a:rect l="l" t="t" r="r" b="b"/>
              <a:pathLst>
                <a:path w="81915" h="90170">
                  <a:moveTo>
                    <a:pt x="65658" y="48767"/>
                  </a:moveTo>
                  <a:lnTo>
                    <a:pt x="0" y="89788"/>
                  </a:lnTo>
                </a:path>
                <a:path w="81915" h="90170">
                  <a:moveTo>
                    <a:pt x="81406" y="0"/>
                  </a:moveTo>
                  <a:lnTo>
                    <a:pt x="67055" y="4800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472440"/>
              <a:ext cx="83185" cy="154940"/>
            </a:xfrm>
            <a:custGeom>
              <a:avLst/>
              <a:gdLst/>
              <a:ahLst/>
              <a:cxnLst/>
              <a:rect l="l" t="t" r="r" b="b"/>
              <a:pathLst>
                <a:path w="83184" h="154940">
                  <a:moveTo>
                    <a:pt x="82803" y="36195"/>
                  </a:moveTo>
                  <a:lnTo>
                    <a:pt x="0" y="12192"/>
                  </a:lnTo>
                </a:path>
                <a:path w="83184" h="154940">
                  <a:moveTo>
                    <a:pt x="80136" y="0"/>
                  </a:moveTo>
                  <a:lnTo>
                    <a:pt x="0" y="11937"/>
                  </a:lnTo>
                </a:path>
                <a:path w="83184" h="154940">
                  <a:moveTo>
                    <a:pt x="1524" y="115824"/>
                  </a:moveTo>
                  <a:lnTo>
                    <a:pt x="45338" y="154939"/>
                  </a:lnTo>
                </a:path>
                <a:path w="83184" h="154940">
                  <a:moveTo>
                    <a:pt x="1524" y="114300"/>
                  </a:moveTo>
                  <a:lnTo>
                    <a:pt x="51434" y="123189"/>
                  </a:lnTo>
                </a:path>
                <a:path w="83184" h="154940">
                  <a:moveTo>
                    <a:pt x="3048" y="114554"/>
                  </a:moveTo>
                  <a:lnTo>
                    <a:pt x="52958" y="975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9247" y="393191"/>
              <a:ext cx="123825" cy="193675"/>
            </a:xfrm>
            <a:custGeom>
              <a:avLst/>
              <a:gdLst/>
              <a:ahLst/>
              <a:cxnLst/>
              <a:rect l="l" t="t" r="r" b="b"/>
              <a:pathLst>
                <a:path w="123825" h="193675">
                  <a:moveTo>
                    <a:pt x="36575" y="179832"/>
                  </a:moveTo>
                  <a:lnTo>
                    <a:pt x="123571" y="193675"/>
                  </a:lnTo>
                </a:path>
                <a:path w="123825" h="193675">
                  <a:moveTo>
                    <a:pt x="105155" y="137160"/>
                  </a:moveTo>
                  <a:lnTo>
                    <a:pt x="120903" y="192786"/>
                  </a:lnTo>
                </a:path>
                <a:path w="123825" h="193675">
                  <a:moveTo>
                    <a:pt x="0" y="77724"/>
                  </a:moveTo>
                  <a:lnTo>
                    <a:pt x="106806" y="140208"/>
                  </a:lnTo>
                </a:path>
                <a:path w="123825" h="193675">
                  <a:moveTo>
                    <a:pt x="114300" y="0"/>
                  </a:moveTo>
                  <a:lnTo>
                    <a:pt x="119125" y="8966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1252" y="291084"/>
              <a:ext cx="212725" cy="182880"/>
            </a:xfrm>
            <a:custGeom>
              <a:avLst/>
              <a:gdLst/>
              <a:ahLst/>
              <a:cxnLst/>
              <a:rect l="l" t="t" r="r" b="b"/>
              <a:pathLst>
                <a:path w="212725" h="182879">
                  <a:moveTo>
                    <a:pt x="83820" y="103632"/>
                  </a:moveTo>
                  <a:lnTo>
                    <a:pt x="167386" y="182499"/>
                  </a:lnTo>
                </a:path>
                <a:path w="212725" h="182879">
                  <a:moveTo>
                    <a:pt x="79248" y="102108"/>
                  </a:moveTo>
                  <a:lnTo>
                    <a:pt x="212725" y="134366"/>
                  </a:lnTo>
                </a:path>
                <a:path w="212725" h="182879">
                  <a:moveTo>
                    <a:pt x="0" y="48768"/>
                  </a:moveTo>
                  <a:lnTo>
                    <a:pt x="176656" y="87249"/>
                  </a:lnTo>
                </a:path>
                <a:path w="212725" h="182879">
                  <a:moveTo>
                    <a:pt x="0" y="48641"/>
                  </a:moveTo>
                  <a:lnTo>
                    <a:pt x="132079" y="33527"/>
                  </a:lnTo>
                </a:path>
                <a:path w="212725" h="182879">
                  <a:moveTo>
                    <a:pt x="88392" y="0"/>
                  </a:moveTo>
                  <a:lnTo>
                    <a:pt x="128777" y="34671"/>
                  </a:lnTo>
                </a:path>
                <a:path w="212725" h="182879">
                  <a:moveTo>
                    <a:pt x="88392" y="0"/>
                  </a:moveTo>
                  <a:lnTo>
                    <a:pt x="132206" y="190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1168" y="256031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34671"/>
                  </a:moveTo>
                  <a:lnTo>
                    <a:pt x="44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9811" y="48767"/>
              <a:ext cx="216535" cy="144780"/>
            </a:xfrm>
            <a:custGeom>
              <a:avLst/>
              <a:gdLst/>
              <a:ahLst/>
              <a:cxnLst/>
              <a:rect l="l" t="t" r="r" b="b"/>
              <a:pathLst>
                <a:path w="216534" h="144780">
                  <a:moveTo>
                    <a:pt x="77724" y="71881"/>
                  </a:moveTo>
                  <a:lnTo>
                    <a:pt x="174879" y="54863"/>
                  </a:lnTo>
                </a:path>
                <a:path w="216534" h="144780">
                  <a:moveTo>
                    <a:pt x="76200" y="71374"/>
                  </a:moveTo>
                  <a:lnTo>
                    <a:pt x="91948" y="0"/>
                  </a:lnTo>
                </a:path>
                <a:path w="216534" h="144780">
                  <a:moveTo>
                    <a:pt x="0" y="144017"/>
                  </a:moveTo>
                  <a:lnTo>
                    <a:pt x="76708" y="70103"/>
                  </a:lnTo>
                </a:path>
                <a:path w="216534" h="144780">
                  <a:moveTo>
                    <a:pt x="144780" y="129539"/>
                  </a:moveTo>
                  <a:lnTo>
                    <a:pt x="216027" y="138429"/>
                  </a:lnTo>
                </a:path>
                <a:path w="216534" h="144780">
                  <a:moveTo>
                    <a:pt x="0" y="144272"/>
                  </a:moveTo>
                  <a:lnTo>
                    <a:pt x="147193" y="13106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1252" y="291084"/>
              <a:ext cx="89535" cy="50800"/>
            </a:xfrm>
            <a:custGeom>
              <a:avLst/>
              <a:gdLst/>
              <a:ahLst/>
              <a:cxnLst/>
              <a:rect l="l" t="t" r="r" b="b"/>
              <a:pathLst>
                <a:path w="89534" h="50800">
                  <a:moveTo>
                    <a:pt x="0" y="50546"/>
                  </a:moveTo>
                  <a:lnTo>
                    <a:pt x="8902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17535" y="103631"/>
              <a:ext cx="147955" cy="185420"/>
            </a:xfrm>
            <a:custGeom>
              <a:avLst/>
              <a:gdLst/>
              <a:ahLst/>
              <a:cxnLst/>
              <a:rect l="l" t="t" r="r" b="b"/>
              <a:pathLst>
                <a:path w="147954" h="185420">
                  <a:moveTo>
                    <a:pt x="67056" y="76200"/>
                  </a:moveTo>
                  <a:lnTo>
                    <a:pt x="101981" y="185420"/>
                  </a:lnTo>
                </a:path>
                <a:path w="147954" h="185420">
                  <a:moveTo>
                    <a:pt x="96520" y="0"/>
                  </a:moveTo>
                  <a:lnTo>
                    <a:pt x="67056" y="77089"/>
                  </a:lnTo>
                </a:path>
                <a:path w="147954" h="185420">
                  <a:moveTo>
                    <a:pt x="0" y="15240"/>
                  </a:moveTo>
                  <a:lnTo>
                    <a:pt x="68453" y="74549"/>
                  </a:lnTo>
                </a:path>
                <a:path w="147954" h="185420">
                  <a:moveTo>
                    <a:pt x="67056" y="76200"/>
                  </a:moveTo>
                  <a:lnTo>
                    <a:pt x="147828" y="15201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9811" y="193547"/>
              <a:ext cx="181610" cy="97155"/>
            </a:xfrm>
            <a:custGeom>
              <a:avLst/>
              <a:gdLst/>
              <a:ahLst/>
              <a:cxnLst/>
              <a:rect l="l" t="t" r="r" b="b"/>
              <a:pathLst>
                <a:path w="181609" h="97154">
                  <a:moveTo>
                    <a:pt x="0" y="0"/>
                  </a:moveTo>
                  <a:lnTo>
                    <a:pt x="181356" y="9664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764" y="193547"/>
              <a:ext cx="94615" cy="146685"/>
            </a:xfrm>
            <a:custGeom>
              <a:avLst/>
              <a:gdLst/>
              <a:ahLst/>
              <a:cxnLst/>
              <a:rect l="l" t="t" r="r" b="b"/>
              <a:pathLst>
                <a:path w="94615" h="146685">
                  <a:moveTo>
                    <a:pt x="0" y="0"/>
                  </a:moveTo>
                  <a:lnTo>
                    <a:pt x="94487" y="14643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1252" y="339852"/>
              <a:ext cx="86360" cy="144145"/>
            </a:xfrm>
            <a:custGeom>
              <a:avLst/>
              <a:gdLst/>
              <a:ahLst/>
              <a:cxnLst/>
              <a:rect l="l" t="t" r="r" b="b"/>
              <a:pathLst>
                <a:path w="86359" h="144145">
                  <a:moveTo>
                    <a:pt x="0" y="0"/>
                  </a:moveTo>
                  <a:lnTo>
                    <a:pt x="81406" y="54990"/>
                  </a:lnTo>
                </a:path>
                <a:path w="86359" h="144145">
                  <a:moveTo>
                    <a:pt x="0" y="0"/>
                  </a:moveTo>
                  <a:lnTo>
                    <a:pt x="86232" y="1440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4571" y="339852"/>
              <a:ext cx="111125" cy="130810"/>
            </a:xfrm>
            <a:custGeom>
              <a:avLst/>
              <a:gdLst/>
              <a:ahLst/>
              <a:cxnLst/>
              <a:rect l="l" t="t" r="r" b="b"/>
              <a:pathLst>
                <a:path w="111125" h="130809">
                  <a:moveTo>
                    <a:pt x="108330" y="0"/>
                  </a:moveTo>
                  <a:lnTo>
                    <a:pt x="76200" y="130048"/>
                  </a:lnTo>
                </a:path>
                <a:path w="111125" h="130809">
                  <a:moveTo>
                    <a:pt x="0" y="59436"/>
                  </a:moveTo>
                  <a:lnTo>
                    <a:pt x="76707" y="130810"/>
                  </a:lnTo>
                </a:path>
                <a:path w="111125" h="130809">
                  <a:moveTo>
                    <a:pt x="0" y="58293"/>
                  </a:moveTo>
                  <a:lnTo>
                    <a:pt x="110871" y="15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7871" y="486155"/>
              <a:ext cx="210185" cy="11430"/>
            </a:xfrm>
            <a:custGeom>
              <a:avLst/>
              <a:gdLst/>
              <a:ahLst/>
              <a:cxnLst/>
              <a:rect l="l" t="t" r="r" b="b"/>
              <a:pathLst>
                <a:path w="210184" h="11429">
                  <a:moveTo>
                    <a:pt x="0" y="11303"/>
                  </a:moveTo>
                  <a:lnTo>
                    <a:pt x="2101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66659" y="470916"/>
              <a:ext cx="134620" cy="15240"/>
            </a:xfrm>
            <a:custGeom>
              <a:avLst/>
              <a:gdLst/>
              <a:ahLst/>
              <a:cxnLst/>
              <a:rect l="l" t="t" r="r" b="b"/>
              <a:pathLst>
                <a:path w="134620" h="15240">
                  <a:moveTo>
                    <a:pt x="0" y="15112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399288"/>
              <a:ext cx="56515" cy="87630"/>
            </a:xfrm>
            <a:custGeom>
              <a:avLst/>
              <a:gdLst/>
              <a:ahLst/>
              <a:cxnLst/>
              <a:rect l="l" t="t" r="r" b="b"/>
              <a:pathLst>
                <a:path w="56515" h="87629">
                  <a:moveTo>
                    <a:pt x="0" y="87122"/>
                  </a:moveTo>
                  <a:lnTo>
                    <a:pt x="561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8183" y="487680"/>
              <a:ext cx="169545" cy="86360"/>
            </a:xfrm>
            <a:custGeom>
              <a:avLst/>
              <a:gdLst/>
              <a:ahLst/>
              <a:cxnLst/>
              <a:rect l="l" t="t" r="r" b="b"/>
              <a:pathLst>
                <a:path w="169545" h="86359">
                  <a:moveTo>
                    <a:pt x="0" y="0"/>
                  </a:moveTo>
                  <a:lnTo>
                    <a:pt x="169037" y="8585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00771" y="573023"/>
              <a:ext cx="42545" cy="98425"/>
            </a:xfrm>
            <a:custGeom>
              <a:avLst/>
              <a:gdLst/>
              <a:ahLst/>
              <a:cxnLst/>
              <a:rect l="l" t="t" r="r" b="b"/>
              <a:pathLst>
                <a:path w="42545" h="98425">
                  <a:moveTo>
                    <a:pt x="35051" y="0"/>
                  </a:moveTo>
                  <a:lnTo>
                    <a:pt x="42545" y="87756"/>
                  </a:lnTo>
                </a:path>
                <a:path w="42545" h="98425">
                  <a:moveTo>
                    <a:pt x="34925" y="0"/>
                  </a:moveTo>
                  <a:lnTo>
                    <a:pt x="0" y="9791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66659" y="487680"/>
              <a:ext cx="132080" cy="184150"/>
            </a:xfrm>
            <a:custGeom>
              <a:avLst/>
              <a:gdLst/>
              <a:ahLst/>
              <a:cxnLst/>
              <a:rect l="l" t="t" r="r" b="b"/>
              <a:pathLst>
                <a:path w="132079" h="184150">
                  <a:moveTo>
                    <a:pt x="0" y="0"/>
                  </a:moveTo>
                  <a:lnTo>
                    <a:pt x="132080" y="1837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1128" y="9144"/>
              <a:ext cx="77470" cy="20955"/>
            </a:xfrm>
            <a:custGeom>
              <a:avLst/>
              <a:gdLst/>
              <a:ahLst/>
              <a:cxnLst/>
              <a:rect l="l" t="t" r="r" b="b"/>
              <a:pathLst>
                <a:path w="77470" h="20955">
                  <a:moveTo>
                    <a:pt x="0" y="20827"/>
                  </a:moveTo>
                  <a:lnTo>
                    <a:pt x="7734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2380" y="12191"/>
              <a:ext cx="104775" cy="107314"/>
            </a:xfrm>
            <a:custGeom>
              <a:avLst/>
              <a:gdLst/>
              <a:ahLst/>
              <a:cxnLst/>
              <a:rect l="l" t="t" r="r" b="b"/>
              <a:pathLst>
                <a:path w="104775" h="107314">
                  <a:moveTo>
                    <a:pt x="0" y="0"/>
                  </a:moveTo>
                  <a:lnTo>
                    <a:pt x="104775" y="107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856" y="12191"/>
              <a:ext cx="27940" cy="177800"/>
            </a:xfrm>
            <a:custGeom>
              <a:avLst/>
              <a:gdLst/>
              <a:ahLst/>
              <a:cxnLst/>
              <a:rect l="l" t="t" r="r" b="b"/>
              <a:pathLst>
                <a:path w="27940" h="177800">
                  <a:moveTo>
                    <a:pt x="0" y="0"/>
                  </a:moveTo>
                  <a:lnTo>
                    <a:pt x="27432" y="17741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8307" y="381000"/>
              <a:ext cx="28954" cy="274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13547" y="324611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59" h="71120">
                  <a:moveTo>
                    <a:pt x="0" y="70739"/>
                  </a:moveTo>
                  <a:lnTo>
                    <a:pt x="4787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2" y="338327"/>
              <a:ext cx="19810" cy="198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81316" y="140207"/>
              <a:ext cx="154940" cy="259715"/>
            </a:xfrm>
            <a:custGeom>
              <a:avLst/>
              <a:gdLst/>
              <a:ahLst/>
              <a:cxnLst/>
              <a:rect l="l" t="t" r="r" b="b"/>
              <a:pathLst>
                <a:path w="154940" h="259715">
                  <a:moveTo>
                    <a:pt x="9143" y="208788"/>
                  </a:moveTo>
                  <a:lnTo>
                    <a:pt x="143255" y="259334"/>
                  </a:lnTo>
                </a:path>
                <a:path w="154940" h="259715">
                  <a:moveTo>
                    <a:pt x="0" y="0"/>
                  </a:moveTo>
                  <a:lnTo>
                    <a:pt x="154685" y="5435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500" y="577595"/>
              <a:ext cx="21334" cy="19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8743" y="296520"/>
              <a:ext cx="733173" cy="2287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2735" y="56881"/>
              <a:ext cx="123141" cy="2504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1949" y="45323"/>
              <a:ext cx="90433" cy="144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5391" y="33766"/>
              <a:ext cx="107750" cy="159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219" y="31841"/>
              <a:ext cx="239846" cy="2812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757" y="178234"/>
              <a:ext cx="98130" cy="2234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5364" y="178234"/>
              <a:ext cx="90433" cy="2272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1515" y="178234"/>
              <a:ext cx="76964" cy="2080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1895" y="126225"/>
              <a:ext cx="73116" cy="2812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6882" y="139709"/>
              <a:ext cx="76964" cy="2658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5716" y="95405"/>
              <a:ext cx="92357" cy="4892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9564" y="112742"/>
              <a:ext cx="82737" cy="290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5716" y="91553"/>
              <a:ext cx="80813" cy="3120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4931" y="118522"/>
              <a:ext cx="105826" cy="4661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386" y="95407"/>
              <a:ext cx="111599" cy="4892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7613" y="172456"/>
              <a:ext cx="103902" cy="4122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5660" y="199424"/>
              <a:ext cx="119298" cy="3852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8289" y="393972"/>
              <a:ext cx="157777" cy="1906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4440" y="124299"/>
              <a:ext cx="225121" cy="2735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4440" y="153192"/>
              <a:ext cx="198184" cy="2311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0212" y="237947"/>
              <a:ext cx="161625" cy="1367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2515" y="199422"/>
              <a:ext cx="190487" cy="1675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64820" y="189791"/>
              <a:ext cx="169322" cy="1637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0972" y="216758"/>
              <a:ext cx="165474" cy="129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23" y="191717"/>
              <a:ext cx="165474" cy="1502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7123" y="199422"/>
              <a:ext cx="152005" cy="1329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123" y="203274"/>
              <a:ext cx="130840" cy="10786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7123" y="224463"/>
              <a:ext cx="126991" cy="82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7123" y="176307"/>
              <a:ext cx="123143" cy="1271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972" y="210979"/>
              <a:ext cx="101978" cy="7512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60972" y="191717"/>
              <a:ext cx="98130" cy="905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7123" y="149340"/>
              <a:ext cx="96205" cy="125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7123" y="193643"/>
              <a:ext cx="88509" cy="731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57123" y="39544"/>
              <a:ext cx="244365" cy="223443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143255" y="2912364"/>
            <a:ext cx="8880475" cy="3878579"/>
            <a:chOff x="143255" y="2912364"/>
            <a:chExt cx="8880475" cy="3878579"/>
          </a:xfrm>
        </p:grpSpPr>
        <p:pic>
          <p:nvPicPr>
            <p:cNvPr id="89" name="object 8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3255" y="3544824"/>
              <a:ext cx="8724900" cy="32461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5447" y="3473196"/>
              <a:ext cx="1959864" cy="11003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78023" y="2918460"/>
              <a:ext cx="1914144" cy="10942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91455" y="2912364"/>
              <a:ext cx="1947672" cy="10957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75932" y="3473196"/>
              <a:ext cx="1947672" cy="1095755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51459" y="1197863"/>
            <a:ext cx="4320540" cy="35966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68324" y="298195"/>
            <a:ext cx="2031549" cy="344424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256031" y="316991"/>
            <a:ext cx="223520" cy="368300"/>
            <a:chOff x="256031" y="316991"/>
            <a:chExt cx="223520" cy="368300"/>
          </a:xfrm>
        </p:grpSpPr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6031" y="316991"/>
              <a:ext cx="223253" cy="36804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3634" y="334263"/>
              <a:ext cx="158280" cy="302640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251459" y="1687067"/>
            <a:ext cx="1412875" cy="361315"/>
          </a:xfrm>
          <a:custGeom>
            <a:avLst/>
            <a:gdLst/>
            <a:ahLst/>
            <a:cxnLst/>
            <a:rect l="l" t="t" r="r" b="b"/>
            <a:pathLst>
              <a:path w="1412875" h="361314">
                <a:moveTo>
                  <a:pt x="1352550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1352550" y="361188"/>
                </a:lnTo>
                <a:lnTo>
                  <a:pt x="1375993" y="356461"/>
                </a:lnTo>
                <a:lnTo>
                  <a:pt x="1395126" y="343566"/>
                </a:lnTo>
                <a:lnTo>
                  <a:pt x="1408021" y="324433"/>
                </a:lnTo>
                <a:lnTo>
                  <a:pt x="1412748" y="300990"/>
                </a:lnTo>
                <a:lnTo>
                  <a:pt x="1412748" y="60198"/>
                </a:lnTo>
                <a:lnTo>
                  <a:pt x="1408021" y="36754"/>
                </a:lnTo>
                <a:lnTo>
                  <a:pt x="1395126" y="17621"/>
                </a:lnTo>
                <a:lnTo>
                  <a:pt x="1375993" y="4726"/>
                </a:lnTo>
                <a:lnTo>
                  <a:pt x="13525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15518" y="1722577"/>
            <a:ext cx="8839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활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용</a:t>
            </a:r>
            <a:r>
              <a:rPr sz="16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분</a:t>
            </a: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야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93281" y="2863850"/>
            <a:ext cx="849033" cy="215264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89674" y="3261614"/>
            <a:ext cx="50177" cy="50164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34555" y="3187700"/>
            <a:ext cx="367652" cy="188087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70533" y="3184651"/>
            <a:ext cx="363219" cy="187833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09191" y="3184651"/>
            <a:ext cx="359028" cy="190881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542158" y="2041144"/>
            <a:ext cx="406654" cy="215264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048254" y="2041144"/>
            <a:ext cx="403732" cy="2143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544698" y="2438907"/>
            <a:ext cx="50164" cy="5016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884932" y="2361945"/>
            <a:ext cx="372364" cy="19088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325621" y="2361945"/>
            <a:ext cx="354711" cy="19088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544698" y="2731516"/>
            <a:ext cx="50164" cy="5016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886582" y="2654554"/>
            <a:ext cx="358521" cy="190881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325621" y="2654554"/>
            <a:ext cx="354711" cy="190881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817617" y="2022982"/>
            <a:ext cx="416306" cy="212089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814061" y="2417317"/>
            <a:ext cx="50164" cy="5016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601461" y="2340355"/>
            <a:ext cx="354584" cy="190119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158866" y="2340355"/>
            <a:ext cx="374269" cy="190881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814061" y="2709926"/>
            <a:ext cx="50164" cy="5016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158866" y="2632964"/>
            <a:ext cx="939165" cy="190881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168009" y="2632964"/>
            <a:ext cx="359537" cy="190881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112507" y="2621914"/>
            <a:ext cx="841501" cy="21526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016747" y="2652776"/>
            <a:ext cx="107823" cy="191643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8205469" y="2621914"/>
            <a:ext cx="605154" cy="21526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101331" y="3019679"/>
            <a:ext cx="50165" cy="50292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442961" y="2942717"/>
            <a:ext cx="370967" cy="190119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886700" y="2939923"/>
            <a:ext cx="367665" cy="1905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101331" y="3312286"/>
            <a:ext cx="50165" cy="50291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446264" y="3235325"/>
            <a:ext cx="558164" cy="184658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8077200" y="3232657"/>
            <a:ext cx="357504" cy="193420"/>
          </a:xfrm>
          <a:prstGeom prst="rect">
            <a:avLst/>
          </a:prstGeom>
        </p:spPr>
      </p:pic>
      <p:sp>
        <p:nvSpPr>
          <p:cNvPr id="130" name="object 130"/>
          <p:cNvSpPr txBox="1"/>
          <p:nvPr/>
        </p:nvSpPr>
        <p:spPr>
          <a:xfrm>
            <a:off x="2703322" y="5070728"/>
            <a:ext cx="1695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환경</a:t>
            </a:r>
            <a:r>
              <a:rPr sz="2400" b="1" spc="-95" dirty="0">
                <a:solidFill>
                  <a:srgbClr val="EC7C30"/>
                </a:solidFill>
                <a:latin typeface="맑은 고딕"/>
                <a:cs typeface="맑은 고딕"/>
              </a:rPr>
              <a:t>(</a:t>
            </a:r>
            <a:r>
              <a:rPr sz="2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시스</a:t>
            </a:r>
            <a:r>
              <a:rPr sz="2400" b="1" spc="-95" dirty="0">
                <a:solidFill>
                  <a:srgbClr val="EC7C30"/>
                </a:solidFill>
                <a:latin typeface="맑은 고딕"/>
                <a:cs typeface="맑은 고딕"/>
              </a:rPr>
              <a:t>템</a:t>
            </a:r>
            <a:r>
              <a:rPr sz="2400" b="1" dirty="0">
                <a:solidFill>
                  <a:srgbClr val="EC7C30"/>
                </a:solidFill>
                <a:latin typeface="맑은 고딕"/>
                <a:cs typeface="맑은 고딕"/>
              </a:rPr>
              <a:t>)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131" name="object 13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381880" y="5126609"/>
            <a:ext cx="290830" cy="287147"/>
          </a:xfrm>
          <a:prstGeom prst="rect">
            <a:avLst/>
          </a:prstGeom>
        </p:spPr>
      </p:pic>
      <p:sp>
        <p:nvSpPr>
          <p:cNvPr id="132" name="object 132"/>
          <p:cNvSpPr txBox="1"/>
          <p:nvPr/>
        </p:nvSpPr>
        <p:spPr>
          <a:xfrm>
            <a:off x="4745863" y="5070728"/>
            <a:ext cx="1208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상호작</a:t>
            </a:r>
            <a:r>
              <a:rPr sz="2400" b="1" dirty="0">
                <a:solidFill>
                  <a:srgbClr val="EC7C30"/>
                </a:solidFill>
                <a:latin typeface="맑은 고딕"/>
                <a:cs typeface="맑은 고딕"/>
              </a:rPr>
              <a:t>용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951092" y="5126609"/>
            <a:ext cx="555243" cy="287147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072767" y="5561584"/>
            <a:ext cx="845438" cy="29105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028950" y="5565521"/>
            <a:ext cx="836422" cy="287121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998214" y="5560059"/>
            <a:ext cx="862838" cy="292582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973573" y="5571616"/>
            <a:ext cx="266318" cy="281025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367909" y="5565521"/>
            <a:ext cx="551688" cy="288302"/>
          </a:xfrm>
          <a:prstGeom prst="rect">
            <a:avLst/>
          </a:prstGeom>
        </p:spPr>
      </p:pic>
      <p:sp>
        <p:nvSpPr>
          <p:cNvPr id="139" name="object 139"/>
          <p:cNvSpPr txBox="1"/>
          <p:nvPr/>
        </p:nvSpPr>
        <p:spPr>
          <a:xfrm>
            <a:off x="6009513" y="5509361"/>
            <a:ext cx="1208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solidFill>
                  <a:srgbClr val="EC7C30"/>
                </a:solidFill>
                <a:latin typeface="맑은 고딕"/>
                <a:cs typeface="맑은 고딕"/>
              </a:rPr>
              <a:t>인공지</a:t>
            </a:r>
            <a:r>
              <a:rPr sz="2400" b="1" dirty="0">
                <a:solidFill>
                  <a:srgbClr val="EC7C30"/>
                </a:solidFill>
                <a:latin typeface="맑은 고딕"/>
                <a:cs typeface="맑은 고딕"/>
              </a:rPr>
              <a:t>능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574" y="2939228"/>
              <a:ext cx="50605" cy="472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9968" y="2534493"/>
              <a:ext cx="84342" cy="97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363" y="2433309"/>
              <a:ext cx="67474" cy="1146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893" y="2365853"/>
              <a:ext cx="84342" cy="12816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6340" y="1994845"/>
              <a:ext cx="84342" cy="1753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866" y="1927389"/>
              <a:ext cx="84342" cy="2057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261" y="1859933"/>
              <a:ext cx="84342" cy="2242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7655" y="1792477"/>
              <a:ext cx="84342" cy="2310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181" y="1758749"/>
              <a:ext cx="84342" cy="2091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2101" y="1708157"/>
              <a:ext cx="151816" cy="24284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0891" y="3428284"/>
              <a:ext cx="84342" cy="792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12" y="3596924"/>
              <a:ext cx="84342" cy="7251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2206" y="3259644"/>
              <a:ext cx="67474" cy="1096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4732" y="3343964"/>
              <a:ext cx="84342" cy="1011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4127" y="2787452"/>
              <a:ext cx="84342" cy="15683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5943" y="2011709"/>
              <a:ext cx="219290" cy="112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41600" y="1640701"/>
              <a:ext cx="185553" cy="7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1809" y="1033598"/>
              <a:ext cx="826555" cy="657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49993" y="1033598"/>
              <a:ext cx="910898" cy="1635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82518" y="1050462"/>
              <a:ext cx="809687" cy="15346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6965" y="881822"/>
              <a:ext cx="1062714" cy="18719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9491" y="831230"/>
              <a:ext cx="961504" cy="1855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148" y="746910"/>
              <a:ext cx="995240" cy="20742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7675" y="746910"/>
              <a:ext cx="944635" cy="20574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0882" y="713182"/>
              <a:ext cx="354238" cy="522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90882" y="831230"/>
              <a:ext cx="404843" cy="5396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1488" y="1202238"/>
              <a:ext cx="809687" cy="623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3408" y="1168510"/>
              <a:ext cx="1045846" cy="87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0882" y="1320286"/>
              <a:ext cx="826555" cy="640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86039" y="662590"/>
              <a:ext cx="708476" cy="10455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7249" y="848094"/>
              <a:ext cx="641002" cy="994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7354" y="696318"/>
              <a:ext cx="708476" cy="10624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51091" y="831230"/>
              <a:ext cx="641002" cy="10118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82406" y="763774"/>
              <a:ext cx="708476" cy="1062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30589" y="730046"/>
              <a:ext cx="219290" cy="4047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95642" y="831230"/>
              <a:ext cx="371106" cy="522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5036" y="797502"/>
              <a:ext cx="337369" cy="5565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4430" y="763774"/>
              <a:ext cx="421712" cy="7420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3825" y="763774"/>
              <a:ext cx="286764" cy="6576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42614" y="763774"/>
              <a:ext cx="269895" cy="7082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75140" y="797502"/>
              <a:ext cx="236158" cy="7082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24535" y="797502"/>
              <a:ext cx="84342" cy="1028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3929" y="797502"/>
              <a:ext cx="84342" cy="826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23324" y="1505789"/>
              <a:ext cx="320501" cy="12310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90798" y="1691293"/>
              <a:ext cx="337369" cy="9275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58272" y="1590109"/>
              <a:ext cx="320501" cy="12142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25746" y="1859933"/>
              <a:ext cx="320501" cy="8263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10088" y="1640701"/>
              <a:ext cx="320501" cy="12142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06540" y="1910525"/>
              <a:ext cx="1113320" cy="421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58356" y="1961117"/>
              <a:ext cx="843424" cy="3372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1488" y="2011709"/>
              <a:ext cx="775950" cy="2529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08962" y="2062301"/>
              <a:ext cx="742213" cy="3035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75225" y="2112893"/>
              <a:ext cx="556660" cy="2192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30674" y="2315261"/>
              <a:ext cx="438580" cy="10792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8148" y="2433309"/>
              <a:ext cx="337369" cy="8263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8148" y="2348989"/>
              <a:ext cx="286764" cy="8094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3806" y="2483901"/>
              <a:ext cx="320501" cy="725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64411" y="2433309"/>
              <a:ext cx="219290" cy="6408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39178" y="3849883"/>
              <a:ext cx="151816" cy="522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87362" y="3934204"/>
              <a:ext cx="151816" cy="5059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18678" y="3495740"/>
              <a:ext cx="371106" cy="5227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18678" y="3478876"/>
              <a:ext cx="269895" cy="4215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17466" y="3141596"/>
              <a:ext cx="556660" cy="12985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49993" y="3310236"/>
              <a:ext cx="404843" cy="11298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65650" y="3006684"/>
              <a:ext cx="674739" cy="14334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98176" y="3057276"/>
              <a:ext cx="624134" cy="13828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29463" y="3462012"/>
              <a:ext cx="438580" cy="9106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80068" y="3512604"/>
              <a:ext cx="134947" cy="4553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6644" y="2787425"/>
              <a:ext cx="1079583" cy="28162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094515" y="3934204"/>
              <a:ext cx="472317" cy="5227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94515" y="4237755"/>
              <a:ext cx="337369" cy="860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77647" y="4136571"/>
              <a:ext cx="303632" cy="86006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27041" y="4305211"/>
              <a:ext cx="286764" cy="7251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43910" y="4271483"/>
              <a:ext cx="202421" cy="5902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59568" y="4085980"/>
              <a:ext cx="67474" cy="12142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92094" y="4844859"/>
              <a:ext cx="84342" cy="5059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841488" y="4204027"/>
              <a:ext cx="84342" cy="11804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790882" y="4490687"/>
              <a:ext cx="84342" cy="97811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23409" y="4389503"/>
              <a:ext cx="84342" cy="11298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672803" y="4709919"/>
              <a:ext cx="84342" cy="84319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22198" y="4440095"/>
              <a:ext cx="67474" cy="11298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504119" y="4709919"/>
              <a:ext cx="84342" cy="8769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69170" y="2770560"/>
              <a:ext cx="1045846" cy="286687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18565" y="2652512"/>
              <a:ext cx="1130189" cy="29849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34222" y="2703104"/>
              <a:ext cx="1028978" cy="29511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133011" y="2652512"/>
              <a:ext cx="1028978" cy="303551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65538" y="2652540"/>
              <a:ext cx="978372" cy="276569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8063" y="2315233"/>
              <a:ext cx="843424" cy="338966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30590" y="2534465"/>
              <a:ext cx="843424" cy="31535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082406" y="1961117"/>
              <a:ext cx="624134" cy="202367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82406" y="2399581"/>
              <a:ext cx="573528" cy="123107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76351" y="2163457"/>
              <a:ext cx="978372" cy="352457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12510" y="3563196"/>
              <a:ext cx="219290" cy="62396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77562" y="3849883"/>
              <a:ext cx="286764" cy="87692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78773" y="3107868"/>
              <a:ext cx="607265" cy="7420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08877" y="1556354"/>
              <a:ext cx="995241" cy="41316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11300" y="5080927"/>
              <a:ext cx="84342" cy="6071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26957" y="4929151"/>
              <a:ext cx="84342" cy="758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06456" y="5131518"/>
              <a:ext cx="320501" cy="172647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357061" y="1775585"/>
              <a:ext cx="1045846" cy="38787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06456" y="1505761"/>
              <a:ext cx="1012109" cy="414854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01612" y="1859904"/>
              <a:ext cx="1332611" cy="499809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7771" y="5924126"/>
              <a:ext cx="168685" cy="93387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36560" y="5789214"/>
              <a:ext cx="185553" cy="106878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34138" y="1556354"/>
              <a:ext cx="1349479" cy="53016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32927" y="1640673"/>
              <a:ext cx="1332611" cy="5217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65453" y="2601921"/>
              <a:ext cx="1332611" cy="42560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64242" y="2939200"/>
              <a:ext cx="927767" cy="39187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56977" y="5654302"/>
              <a:ext cx="607265" cy="12036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50922" y="5603710"/>
              <a:ext cx="978372" cy="12542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354471" y="5671166"/>
              <a:ext cx="1653111" cy="3710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05076" y="5704894"/>
              <a:ext cx="1147057" cy="40473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38813" y="5755486"/>
              <a:ext cx="1028977" cy="354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55682" y="5822942"/>
              <a:ext cx="961503" cy="3204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540024" y="5873534"/>
              <a:ext cx="843424" cy="3035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90630" y="5924126"/>
              <a:ext cx="742213" cy="2866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737687" y="5586846"/>
              <a:ext cx="303632" cy="16863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03865" y="2180321"/>
              <a:ext cx="2985722" cy="33896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03865" y="1944225"/>
              <a:ext cx="2918248" cy="355830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03865" y="1961117"/>
              <a:ext cx="2800169" cy="349084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03865" y="2332125"/>
              <a:ext cx="2614615" cy="305238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91925" y="4912315"/>
              <a:ext cx="522923" cy="2360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88207" y="3478876"/>
              <a:ext cx="2142298" cy="177071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86997" y="2956092"/>
              <a:ext cx="2513404" cy="22091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202654" y="3006684"/>
              <a:ext cx="2192903" cy="197308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68917" y="2838044"/>
              <a:ext cx="2176035" cy="207427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8312" y="3175324"/>
              <a:ext cx="2176035" cy="168639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84575" y="2854908"/>
              <a:ext cx="2159166" cy="19562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90714" y="3209052"/>
              <a:ext cx="202421" cy="60710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50861" y="2956092"/>
              <a:ext cx="2041063" cy="160207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60525" y="4591899"/>
              <a:ext cx="759081" cy="8431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50861" y="3124732"/>
              <a:ext cx="1973589" cy="134911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50861" y="3006684"/>
              <a:ext cx="1737430" cy="139971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50862" y="3293372"/>
              <a:ext cx="1686824" cy="106243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050862" y="2635677"/>
              <a:ext cx="1636219" cy="165267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084575" y="2736861"/>
              <a:ext cx="1433821" cy="138284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5180" y="3107868"/>
              <a:ext cx="1315742" cy="9443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18312" y="2854908"/>
              <a:ext cx="1282005" cy="114675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62947" y="3394556"/>
              <a:ext cx="219290" cy="5227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067706" y="2281533"/>
              <a:ext cx="1248268" cy="161894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67706" y="2500765"/>
              <a:ext cx="1197662" cy="134911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67706" y="2871772"/>
              <a:ext cx="1130188" cy="92751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67706" y="2551357"/>
              <a:ext cx="1062714" cy="119734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67706" y="2804317"/>
              <a:ext cx="1012109" cy="8769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067706" y="2568221"/>
              <a:ext cx="944635" cy="10624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67706" y="2854908"/>
              <a:ext cx="877161" cy="725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18312" y="2972956"/>
              <a:ext cx="742213" cy="32041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52049" y="2905500"/>
              <a:ext cx="539791" cy="3204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19522" y="2838044"/>
              <a:ext cx="590397" cy="30355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54470" y="2753724"/>
              <a:ext cx="337369" cy="18550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405076" y="2669405"/>
              <a:ext cx="337369" cy="11804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472550" y="2601949"/>
              <a:ext cx="455449" cy="8431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506287" y="2551357"/>
              <a:ext cx="303632" cy="843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540024" y="2483901"/>
              <a:ext cx="387975" cy="8431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581111" y="2568221"/>
              <a:ext cx="202421" cy="4890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800401" y="797502"/>
              <a:ext cx="539791" cy="126479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682322" y="2129757"/>
              <a:ext cx="168684" cy="4553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30505" y="2045437"/>
              <a:ext cx="236158" cy="38787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884743" y="814366"/>
              <a:ext cx="404843" cy="109615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918480" y="831230"/>
              <a:ext cx="303632" cy="96124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800401" y="848094"/>
              <a:ext cx="354238" cy="994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817269" y="864958"/>
              <a:ext cx="269895" cy="7926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749795" y="915550"/>
              <a:ext cx="168684" cy="47219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665453" y="999870"/>
              <a:ext cx="185553" cy="4215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614847" y="983006"/>
              <a:ext cx="67473" cy="25295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530505" y="932414"/>
              <a:ext cx="84342" cy="55651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79899" y="983006"/>
              <a:ext cx="84342" cy="30355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378689" y="966142"/>
              <a:ext cx="118079" cy="52278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11215" y="999870"/>
              <a:ext cx="134947" cy="23609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159398" y="1472061"/>
              <a:ext cx="556660" cy="136598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243741" y="1640701"/>
              <a:ext cx="387975" cy="102870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294346" y="1758749"/>
              <a:ext cx="337369" cy="10118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361820" y="1708157"/>
              <a:ext cx="354238" cy="89379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446163" y="1893661"/>
              <a:ext cx="219290" cy="72515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007582" y="2281533"/>
              <a:ext cx="118079" cy="50591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906371" y="2180349"/>
              <a:ext cx="185553" cy="6408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788292" y="2129757"/>
              <a:ext cx="236158" cy="7588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720818" y="1050462"/>
              <a:ext cx="624134" cy="116361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602738" y="1084190"/>
              <a:ext cx="691608" cy="116361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788292" y="1117918"/>
              <a:ext cx="387975" cy="84319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569001" y="1168510"/>
              <a:ext cx="556660" cy="92751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687081" y="1151646"/>
              <a:ext cx="320501" cy="72515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85870" y="1134782"/>
              <a:ext cx="354238" cy="7926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653344" y="1185374"/>
              <a:ext cx="236158" cy="60710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703949" y="1185374"/>
              <a:ext cx="134947" cy="48905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85870" y="1219102"/>
              <a:ext cx="168684" cy="48905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501527" y="1387742"/>
              <a:ext cx="84342" cy="80947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434053" y="1421470"/>
              <a:ext cx="84342" cy="52278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366579" y="1505789"/>
              <a:ext cx="84342" cy="48905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332843" y="2214077"/>
              <a:ext cx="219290" cy="3710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265369" y="1590109"/>
              <a:ext cx="134947" cy="26982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809919" y="1741885"/>
              <a:ext cx="455449" cy="30355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5577" y="1859933"/>
              <a:ext cx="539791" cy="30355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708709" y="1944253"/>
              <a:ext cx="607265" cy="32041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708709" y="2011709"/>
              <a:ext cx="556660" cy="3372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674971" y="2096029"/>
              <a:ext cx="624134" cy="3204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846214" y="0"/>
              <a:ext cx="297785" cy="40122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828059" y="0"/>
              <a:ext cx="302586" cy="37097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761490" y="0"/>
              <a:ext cx="382509" cy="43145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731231" y="0"/>
              <a:ext cx="363103" cy="40726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707024" y="0"/>
              <a:ext cx="369155" cy="45563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682817" y="0"/>
              <a:ext cx="351000" cy="44958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592041" y="0"/>
              <a:ext cx="314689" cy="9889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555731" y="0"/>
              <a:ext cx="393362" cy="17749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434696" y="0"/>
              <a:ext cx="453879" cy="14726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464955" y="0"/>
              <a:ext cx="248120" cy="11098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374179" y="0"/>
              <a:ext cx="272327" cy="7471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386272" y="0"/>
              <a:ext cx="248120" cy="10494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319703" y="0"/>
              <a:ext cx="272327" cy="9889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71583" y="0"/>
              <a:ext cx="60517" cy="1049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53428" y="0"/>
              <a:ext cx="127086" cy="425405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077635" y="38434"/>
              <a:ext cx="133138" cy="3446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01841" y="2178"/>
              <a:ext cx="127086" cy="44741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126048" y="98916"/>
              <a:ext cx="127086" cy="30835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156307" y="20316"/>
              <a:ext cx="127086" cy="44741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549679" y="117034"/>
              <a:ext cx="411517" cy="16324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604145" y="135172"/>
              <a:ext cx="320741" cy="13301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8598093" y="153310"/>
              <a:ext cx="290482" cy="10278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622300" y="171448"/>
              <a:ext cx="278379" cy="12092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610196" y="189587"/>
              <a:ext cx="211810" cy="9069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773593" y="262160"/>
              <a:ext cx="169448" cy="39904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797800" y="304483"/>
              <a:ext cx="133138" cy="30835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8797800" y="274252"/>
              <a:ext cx="114982" cy="30230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767542" y="322621"/>
              <a:ext cx="127086" cy="27207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785697" y="304483"/>
              <a:ext cx="90776" cy="2418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973301" y="812355"/>
              <a:ext cx="121035" cy="913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912783" y="685386"/>
              <a:ext cx="151293" cy="19952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8912783" y="679341"/>
              <a:ext cx="108931" cy="16324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876472" y="558419"/>
              <a:ext cx="211810" cy="34531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8852266" y="618880"/>
              <a:ext cx="157345" cy="2848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8822008" y="510050"/>
              <a:ext cx="254172" cy="39368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797800" y="528188"/>
              <a:ext cx="236017" cy="37554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731232" y="673295"/>
              <a:ext cx="175500" cy="230436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8446800" y="431431"/>
              <a:ext cx="423621" cy="4723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428645" y="425385"/>
              <a:ext cx="387311" cy="47834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8410490" y="383062"/>
              <a:ext cx="417569" cy="52066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380231" y="401200"/>
              <a:ext cx="387311" cy="50253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337870" y="383062"/>
              <a:ext cx="387311" cy="52066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313663" y="383082"/>
              <a:ext cx="375207" cy="52064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295497" y="262140"/>
              <a:ext cx="314690" cy="6415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8271290" y="340739"/>
              <a:ext cx="314690" cy="56299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319704" y="135191"/>
              <a:ext cx="242069" cy="73762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325756" y="292391"/>
              <a:ext cx="217862" cy="45950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144204" y="201679"/>
              <a:ext cx="369156" cy="70205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8228928" y="709570"/>
              <a:ext cx="90776" cy="19416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8180515" y="812355"/>
              <a:ext cx="114982" cy="9137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210774" y="546327"/>
              <a:ext cx="236017" cy="28416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8119997" y="0"/>
              <a:ext cx="369156" cy="90373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8065531" y="68665"/>
              <a:ext cx="387311" cy="83506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041324" y="0"/>
              <a:ext cx="381259" cy="90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7902135" y="98895"/>
              <a:ext cx="496242" cy="80483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7877928" y="0"/>
              <a:ext cx="496243" cy="90373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7841618" y="20296"/>
              <a:ext cx="490191" cy="88343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817411" y="358878"/>
              <a:ext cx="490191" cy="54485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7781101" y="485846"/>
              <a:ext cx="344949" cy="41788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970169" y="207725"/>
              <a:ext cx="1089311" cy="6960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970169" y="129126"/>
              <a:ext cx="1059052" cy="77460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70169" y="135192"/>
              <a:ext cx="1016690" cy="768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970169" y="268206"/>
              <a:ext cx="950121" cy="635525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994377" y="679341"/>
              <a:ext cx="786724" cy="224390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64118" y="491912"/>
              <a:ext cx="913810" cy="4118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933859" y="504004"/>
              <a:ext cx="798827" cy="399727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921756" y="449589"/>
              <a:ext cx="792776" cy="45414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903601" y="570511"/>
              <a:ext cx="792776" cy="33322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891497" y="455635"/>
              <a:ext cx="792776" cy="44809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575343" y="576557"/>
              <a:ext cx="90776" cy="235797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885455" y="485866"/>
              <a:ext cx="738300" cy="41786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885455" y="552373"/>
              <a:ext cx="714094" cy="35135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885455" y="510050"/>
              <a:ext cx="635421" cy="39368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885455" y="612834"/>
              <a:ext cx="611214" cy="29089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885455" y="377036"/>
              <a:ext cx="593059" cy="526695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891497" y="407266"/>
              <a:ext cx="526500" cy="49646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903601" y="546326"/>
              <a:ext cx="490189" cy="350673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3601" y="455635"/>
              <a:ext cx="472034" cy="42322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7242498" y="649111"/>
              <a:ext cx="90775" cy="19952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885455" y="250068"/>
              <a:ext cx="459921" cy="592517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85455" y="328668"/>
              <a:ext cx="441766" cy="49578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885455" y="461682"/>
              <a:ext cx="417559" cy="34462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885455" y="346806"/>
              <a:ext cx="393352" cy="44136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885455" y="437497"/>
              <a:ext cx="375197" cy="32648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885455" y="352852"/>
              <a:ext cx="350990" cy="392996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885455" y="455636"/>
              <a:ext cx="332835" cy="27207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3601" y="497958"/>
              <a:ext cx="278379" cy="126968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915705" y="467728"/>
              <a:ext cx="205758" cy="13301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939912" y="443543"/>
              <a:ext cx="223913" cy="13301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88325" y="322601"/>
              <a:ext cx="217862" cy="18140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7787152" y="352852"/>
              <a:ext cx="84724" cy="187429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7865824" y="0"/>
              <a:ext cx="205758" cy="183541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7823462" y="195633"/>
              <a:ext cx="72620" cy="17533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7768997" y="159357"/>
              <a:ext cx="96827" cy="157198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7896083" y="0"/>
              <a:ext cx="157345" cy="12912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7908187" y="0"/>
              <a:ext cx="121034" cy="8680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7865824" y="0"/>
              <a:ext cx="139189" cy="10494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7635859" y="0"/>
              <a:ext cx="211810" cy="461682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7666118" y="20316"/>
              <a:ext cx="151293" cy="38695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7684273" y="56593"/>
              <a:ext cx="133138" cy="38090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7708479" y="44481"/>
              <a:ext cx="139189" cy="332535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7738739" y="110988"/>
              <a:ext cx="90776" cy="272074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7575342" y="250068"/>
              <a:ext cx="60517" cy="193475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7545083" y="213792"/>
              <a:ext cx="78672" cy="241843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7502721" y="195653"/>
              <a:ext cx="96827" cy="284166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7478514" y="0"/>
              <a:ext cx="236017" cy="23795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7436152" y="0"/>
              <a:ext cx="260224" cy="250048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7502721" y="0"/>
              <a:ext cx="151293" cy="14726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7424049" y="0"/>
              <a:ext cx="211810" cy="201679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7466410" y="0"/>
              <a:ext cx="127086" cy="123080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7430100" y="0"/>
              <a:ext cx="145241" cy="135172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7351428" y="0"/>
              <a:ext cx="199706" cy="231910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7333273" y="219818"/>
              <a:ext cx="96827" cy="151152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7315118" y="2158"/>
              <a:ext cx="60517" cy="108829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7151721" y="56573"/>
              <a:ext cx="175500" cy="120921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7121462" y="92850"/>
              <a:ext cx="205758" cy="126968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7115411" y="129126"/>
              <a:ext cx="229965" cy="126968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7115411" y="153311"/>
              <a:ext cx="211810" cy="133014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7103308" y="177495"/>
              <a:ext cx="236017" cy="133014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1845564" y="3174491"/>
              <a:ext cx="7298690" cy="3683635"/>
            </a:xfrm>
            <a:custGeom>
              <a:avLst/>
              <a:gdLst/>
              <a:ahLst/>
              <a:cxnLst/>
              <a:rect l="l" t="t" r="r" b="b"/>
              <a:pathLst>
                <a:path w="7298690" h="3683634">
                  <a:moveTo>
                    <a:pt x="0" y="3683508"/>
                  </a:moveTo>
                  <a:lnTo>
                    <a:pt x="7298435" y="3683508"/>
                  </a:lnTo>
                  <a:lnTo>
                    <a:pt x="7298435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5804027" y="2522473"/>
              <a:ext cx="1776983" cy="492378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7734807" y="2528570"/>
              <a:ext cx="858139" cy="472058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6102096" y="1612404"/>
              <a:ext cx="733056" cy="682739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6168516" y="1677797"/>
              <a:ext cx="604138" cy="554989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0" y="259079"/>
              <a:ext cx="4814570" cy="6598920"/>
            </a:xfrm>
            <a:custGeom>
              <a:avLst/>
              <a:gdLst/>
              <a:ahLst/>
              <a:cxnLst/>
              <a:rect l="l" t="t" r="r" b="b"/>
              <a:pathLst>
                <a:path w="4814570" h="6598920">
                  <a:moveTo>
                    <a:pt x="4813986" y="3171291"/>
                  </a:moveTo>
                  <a:lnTo>
                    <a:pt x="4791456" y="3120491"/>
                  </a:lnTo>
                  <a:lnTo>
                    <a:pt x="4764278" y="3082391"/>
                  </a:lnTo>
                  <a:lnTo>
                    <a:pt x="4733544" y="3031591"/>
                  </a:lnTo>
                  <a:lnTo>
                    <a:pt x="4700321" y="2993491"/>
                  </a:lnTo>
                  <a:lnTo>
                    <a:pt x="4630788" y="2917291"/>
                  </a:lnTo>
                  <a:lnTo>
                    <a:pt x="4596625" y="2879191"/>
                  </a:lnTo>
                  <a:lnTo>
                    <a:pt x="4503280" y="2764891"/>
                  </a:lnTo>
                  <a:lnTo>
                    <a:pt x="4472444" y="2726791"/>
                  </a:lnTo>
                  <a:lnTo>
                    <a:pt x="4410862" y="2637891"/>
                  </a:lnTo>
                  <a:lnTo>
                    <a:pt x="4318025" y="2523591"/>
                  </a:lnTo>
                  <a:lnTo>
                    <a:pt x="4286758" y="2485491"/>
                  </a:lnTo>
                  <a:lnTo>
                    <a:pt x="4259808" y="2447391"/>
                  </a:lnTo>
                  <a:lnTo>
                    <a:pt x="4247477" y="2396591"/>
                  </a:lnTo>
                  <a:lnTo>
                    <a:pt x="4245153" y="2345791"/>
                  </a:lnTo>
                  <a:lnTo>
                    <a:pt x="4248251" y="2294991"/>
                  </a:lnTo>
                  <a:lnTo>
                    <a:pt x="4252519" y="2244191"/>
                  </a:lnTo>
                  <a:lnTo>
                    <a:pt x="4256710" y="2193391"/>
                  </a:lnTo>
                  <a:lnTo>
                    <a:pt x="4260494" y="2142591"/>
                  </a:lnTo>
                  <a:lnTo>
                    <a:pt x="4263593" y="2091791"/>
                  </a:lnTo>
                  <a:lnTo>
                    <a:pt x="4265714" y="2040991"/>
                  </a:lnTo>
                  <a:lnTo>
                    <a:pt x="4266565" y="1990191"/>
                  </a:lnTo>
                  <a:lnTo>
                    <a:pt x="4265828" y="1939391"/>
                  </a:lnTo>
                  <a:lnTo>
                    <a:pt x="4263237" y="1888591"/>
                  </a:lnTo>
                  <a:lnTo>
                    <a:pt x="4258488" y="1837791"/>
                  </a:lnTo>
                  <a:lnTo>
                    <a:pt x="4252849" y="1786991"/>
                  </a:lnTo>
                  <a:lnTo>
                    <a:pt x="4242892" y="1685391"/>
                  </a:lnTo>
                  <a:lnTo>
                    <a:pt x="4237304" y="1634591"/>
                  </a:lnTo>
                  <a:lnTo>
                    <a:pt x="4230446" y="1583791"/>
                  </a:lnTo>
                  <a:lnTo>
                    <a:pt x="4221721" y="1520291"/>
                  </a:lnTo>
                  <a:lnTo>
                    <a:pt x="4211891" y="1482191"/>
                  </a:lnTo>
                  <a:lnTo>
                    <a:pt x="4200258" y="1431391"/>
                  </a:lnTo>
                  <a:lnTo>
                    <a:pt x="4187240" y="1393291"/>
                  </a:lnTo>
                  <a:lnTo>
                    <a:pt x="4173283" y="1342491"/>
                  </a:lnTo>
                  <a:lnTo>
                    <a:pt x="4158805" y="1304391"/>
                  </a:lnTo>
                  <a:lnTo>
                    <a:pt x="4144226" y="1253591"/>
                  </a:lnTo>
                  <a:lnTo>
                    <a:pt x="4128211" y="1202791"/>
                  </a:lnTo>
                  <a:lnTo>
                    <a:pt x="4111269" y="1164691"/>
                  </a:lnTo>
                  <a:lnTo>
                    <a:pt x="4093273" y="1113891"/>
                  </a:lnTo>
                  <a:lnTo>
                    <a:pt x="4074096" y="1063091"/>
                  </a:lnTo>
                  <a:lnTo>
                    <a:pt x="4053624" y="1024991"/>
                  </a:lnTo>
                  <a:lnTo>
                    <a:pt x="4031716" y="974191"/>
                  </a:lnTo>
                  <a:lnTo>
                    <a:pt x="4008259" y="936091"/>
                  </a:lnTo>
                  <a:lnTo>
                    <a:pt x="3983126" y="885291"/>
                  </a:lnTo>
                  <a:lnTo>
                    <a:pt x="3956177" y="847191"/>
                  </a:lnTo>
                  <a:lnTo>
                    <a:pt x="3927564" y="809091"/>
                  </a:lnTo>
                  <a:lnTo>
                    <a:pt x="3896512" y="770991"/>
                  </a:lnTo>
                  <a:lnTo>
                    <a:pt x="3863416" y="732891"/>
                  </a:lnTo>
                  <a:lnTo>
                    <a:pt x="3828694" y="694791"/>
                  </a:lnTo>
                  <a:lnTo>
                    <a:pt x="3792715" y="669391"/>
                  </a:lnTo>
                  <a:lnTo>
                    <a:pt x="3755872" y="631291"/>
                  </a:lnTo>
                  <a:lnTo>
                    <a:pt x="3718572" y="605891"/>
                  </a:lnTo>
                  <a:lnTo>
                    <a:pt x="3680320" y="567791"/>
                  </a:lnTo>
                  <a:lnTo>
                    <a:pt x="3641509" y="542391"/>
                  </a:lnTo>
                  <a:lnTo>
                    <a:pt x="3602139" y="504291"/>
                  </a:lnTo>
                  <a:lnTo>
                    <a:pt x="3521722" y="453491"/>
                  </a:lnTo>
                  <a:lnTo>
                    <a:pt x="3439083" y="402691"/>
                  </a:lnTo>
                  <a:lnTo>
                    <a:pt x="3354209" y="351891"/>
                  </a:lnTo>
                  <a:lnTo>
                    <a:pt x="3267125" y="301091"/>
                  </a:lnTo>
                  <a:lnTo>
                    <a:pt x="3222764" y="288391"/>
                  </a:lnTo>
                  <a:lnTo>
                    <a:pt x="3132353" y="237591"/>
                  </a:lnTo>
                  <a:lnTo>
                    <a:pt x="3040456" y="212191"/>
                  </a:lnTo>
                  <a:lnTo>
                    <a:pt x="2994025" y="186791"/>
                  </a:lnTo>
                  <a:lnTo>
                    <a:pt x="2614091" y="85191"/>
                  </a:lnTo>
                  <a:lnTo>
                    <a:pt x="2561729" y="72491"/>
                  </a:lnTo>
                  <a:lnTo>
                    <a:pt x="2509266" y="72491"/>
                  </a:lnTo>
                  <a:lnTo>
                    <a:pt x="2351455" y="34391"/>
                  </a:lnTo>
                  <a:lnTo>
                    <a:pt x="2298750" y="34391"/>
                  </a:lnTo>
                  <a:lnTo>
                    <a:pt x="2259901" y="21691"/>
                  </a:lnTo>
                  <a:lnTo>
                    <a:pt x="2142248" y="21691"/>
                  </a:lnTo>
                  <a:lnTo>
                    <a:pt x="2090293" y="8991"/>
                  </a:lnTo>
                  <a:lnTo>
                    <a:pt x="1845564" y="8991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266291"/>
                  </a:lnTo>
                  <a:lnTo>
                    <a:pt x="0" y="2891891"/>
                  </a:lnTo>
                  <a:lnTo>
                    <a:pt x="0" y="6384391"/>
                  </a:lnTo>
                  <a:lnTo>
                    <a:pt x="0" y="6587591"/>
                  </a:lnTo>
                  <a:lnTo>
                    <a:pt x="0" y="6598920"/>
                  </a:lnTo>
                  <a:lnTo>
                    <a:pt x="1845564" y="6598920"/>
                  </a:lnTo>
                  <a:lnTo>
                    <a:pt x="1845564" y="6587591"/>
                  </a:lnTo>
                  <a:lnTo>
                    <a:pt x="2672727" y="6587591"/>
                  </a:lnTo>
                  <a:lnTo>
                    <a:pt x="2678988" y="6549491"/>
                  </a:lnTo>
                  <a:lnTo>
                    <a:pt x="2684996" y="6498691"/>
                  </a:lnTo>
                  <a:lnTo>
                    <a:pt x="2690876" y="6447891"/>
                  </a:lnTo>
                  <a:lnTo>
                    <a:pt x="2696794" y="6397091"/>
                  </a:lnTo>
                  <a:lnTo>
                    <a:pt x="2702890" y="6346291"/>
                  </a:lnTo>
                  <a:lnTo>
                    <a:pt x="2709316" y="6295491"/>
                  </a:lnTo>
                  <a:lnTo>
                    <a:pt x="2716199" y="6244691"/>
                  </a:lnTo>
                  <a:lnTo>
                    <a:pt x="2723705" y="6193891"/>
                  </a:lnTo>
                  <a:lnTo>
                    <a:pt x="2731960" y="6155791"/>
                  </a:lnTo>
                  <a:lnTo>
                    <a:pt x="2740774" y="6104991"/>
                  </a:lnTo>
                  <a:lnTo>
                    <a:pt x="2749766" y="6054191"/>
                  </a:lnTo>
                  <a:lnTo>
                    <a:pt x="2758910" y="6003391"/>
                  </a:lnTo>
                  <a:lnTo>
                    <a:pt x="2768193" y="5952591"/>
                  </a:lnTo>
                  <a:lnTo>
                    <a:pt x="2777604" y="5901791"/>
                  </a:lnTo>
                  <a:lnTo>
                    <a:pt x="2787129" y="5850991"/>
                  </a:lnTo>
                  <a:lnTo>
                    <a:pt x="2796743" y="5812891"/>
                  </a:lnTo>
                  <a:lnTo>
                    <a:pt x="2806446" y="5762091"/>
                  </a:lnTo>
                  <a:lnTo>
                    <a:pt x="2816212" y="5711291"/>
                  </a:lnTo>
                  <a:lnTo>
                    <a:pt x="2826016" y="5660491"/>
                  </a:lnTo>
                  <a:lnTo>
                    <a:pt x="2835872" y="5609691"/>
                  </a:lnTo>
                  <a:lnTo>
                    <a:pt x="2865475" y="5469991"/>
                  </a:lnTo>
                  <a:lnTo>
                    <a:pt x="2875318" y="5419191"/>
                  </a:lnTo>
                  <a:lnTo>
                    <a:pt x="2885287" y="5368391"/>
                  </a:lnTo>
                  <a:lnTo>
                    <a:pt x="2896984" y="5317591"/>
                  </a:lnTo>
                  <a:lnTo>
                    <a:pt x="2911779" y="5279491"/>
                  </a:lnTo>
                  <a:lnTo>
                    <a:pt x="2931020" y="5228691"/>
                  </a:lnTo>
                  <a:lnTo>
                    <a:pt x="2956064" y="5190591"/>
                  </a:lnTo>
                  <a:lnTo>
                    <a:pt x="2987840" y="5152491"/>
                  </a:lnTo>
                  <a:lnTo>
                    <a:pt x="3023095" y="5114391"/>
                  </a:lnTo>
                  <a:lnTo>
                    <a:pt x="3061538" y="5076291"/>
                  </a:lnTo>
                  <a:lnTo>
                    <a:pt x="3102826" y="5050891"/>
                  </a:lnTo>
                  <a:lnTo>
                    <a:pt x="3146653" y="5038191"/>
                  </a:lnTo>
                  <a:lnTo>
                    <a:pt x="3192716" y="5012791"/>
                  </a:lnTo>
                  <a:lnTo>
                    <a:pt x="3240684" y="5000091"/>
                  </a:lnTo>
                  <a:lnTo>
                    <a:pt x="3499980" y="4936591"/>
                  </a:lnTo>
                  <a:lnTo>
                    <a:pt x="3552482" y="4936591"/>
                  </a:lnTo>
                  <a:lnTo>
                    <a:pt x="3605009" y="4923891"/>
                  </a:lnTo>
                  <a:lnTo>
                    <a:pt x="3653193" y="4911191"/>
                  </a:lnTo>
                  <a:lnTo>
                    <a:pt x="3701465" y="4911191"/>
                  </a:lnTo>
                  <a:lnTo>
                    <a:pt x="3749751" y="4898491"/>
                  </a:lnTo>
                  <a:lnTo>
                    <a:pt x="3797973" y="4898491"/>
                  </a:lnTo>
                  <a:lnTo>
                    <a:pt x="3846055" y="4885791"/>
                  </a:lnTo>
                  <a:lnTo>
                    <a:pt x="3893934" y="4885791"/>
                  </a:lnTo>
                  <a:lnTo>
                    <a:pt x="3941521" y="4873091"/>
                  </a:lnTo>
                  <a:lnTo>
                    <a:pt x="3993654" y="4860391"/>
                  </a:lnTo>
                  <a:lnTo>
                    <a:pt x="4044950" y="4834991"/>
                  </a:lnTo>
                  <a:lnTo>
                    <a:pt x="4095089" y="4822291"/>
                  </a:lnTo>
                  <a:lnTo>
                    <a:pt x="4143756" y="4796891"/>
                  </a:lnTo>
                  <a:lnTo>
                    <a:pt x="4185475" y="4771491"/>
                  </a:lnTo>
                  <a:lnTo>
                    <a:pt x="4220857" y="4733391"/>
                  </a:lnTo>
                  <a:lnTo>
                    <a:pt x="4249750" y="4707991"/>
                  </a:lnTo>
                  <a:lnTo>
                    <a:pt x="4272026" y="4669891"/>
                  </a:lnTo>
                  <a:lnTo>
                    <a:pt x="4287520" y="4619091"/>
                  </a:lnTo>
                  <a:lnTo>
                    <a:pt x="4296092" y="4580991"/>
                  </a:lnTo>
                  <a:lnTo>
                    <a:pt x="4297578" y="4530191"/>
                  </a:lnTo>
                  <a:lnTo>
                    <a:pt x="4296511" y="4504791"/>
                  </a:lnTo>
                  <a:lnTo>
                    <a:pt x="4294657" y="4479391"/>
                  </a:lnTo>
                  <a:lnTo>
                    <a:pt x="4291215" y="4453991"/>
                  </a:lnTo>
                  <a:lnTo>
                    <a:pt x="4285361" y="4428591"/>
                  </a:lnTo>
                  <a:lnTo>
                    <a:pt x="4275823" y="4377791"/>
                  </a:lnTo>
                  <a:lnTo>
                    <a:pt x="4281068" y="4326991"/>
                  </a:lnTo>
                  <a:lnTo>
                    <a:pt x="4298467" y="4276191"/>
                  </a:lnTo>
                  <a:lnTo>
                    <a:pt x="4325391" y="4238091"/>
                  </a:lnTo>
                  <a:lnTo>
                    <a:pt x="4336885" y="4225391"/>
                  </a:lnTo>
                  <a:lnTo>
                    <a:pt x="4348873" y="4199991"/>
                  </a:lnTo>
                  <a:lnTo>
                    <a:pt x="4361319" y="4187291"/>
                  </a:lnTo>
                  <a:lnTo>
                    <a:pt x="4374261" y="4174591"/>
                  </a:lnTo>
                  <a:lnTo>
                    <a:pt x="4403509" y="4136491"/>
                  </a:lnTo>
                  <a:lnTo>
                    <a:pt x="4419841" y="4085691"/>
                  </a:lnTo>
                  <a:lnTo>
                    <a:pt x="4424883" y="4047591"/>
                  </a:lnTo>
                  <a:lnTo>
                    <a:pt x="4420247" y="3996791"/>
                  </a:lnTo>
                  <a:lnTo>
                    <a:pt x="4407547" y="3958691"/>
                  </a:lnTo>
                  <a:lnTo>
                    <a:pt x="4399445" y="3945991"/>
                  </a:lnTo>
                  <a:lnTo>
                    <a:pt x="4387405" y="3920591"/>
                  </a:lnTo>
                  <a:lnTo>
                    <a:pt x="4373537" y="3920591"/>
                  </a:lnTo>
                  <a:lnTo>
                    <a:pt x="4359948" y="3907891"/>
                  </a:lnTo>
                  <a:lnTo>
                    <a:pt x="4354817" y="3895191"/>
                  </a:lnTo>
                  <a:lnTo>
                    <a:pt x="4340885" y="3895191"/>
                  </a:lnTo>
                  <a:lnTo>
                    <a:pt x="4332021" y="3882491"/>
                  </a:lnTo>
                  <a:lnTo>
                    <a:pt x="4411154" y="3882491"/>
                  </a:lnTo>
                  <a:lnTo>
                    <a:pt x="4458297" y="3869791"/>
                  </a:lnTo>
                  <a:lnTo>
                    <a:pt x="4496968" y="3844391"/>
                  </a:lnTo>
                  <a:lnTo>
                    <a:pt x="4526521" y="3818991"/>
                  </a:lnTo>
                  <a:lnTo>
                    <a:pt x="4546333" y="3780891"/>
                  </a:lnTo>
                  <a:lnTo>
                    <a:pt x="4555769" y="3742791"/>
                  </a:lnTo>
                  <a:lnTo>
                    <a:pt x="4554194" y="3691991"/>
                  </a:lnTo>
                  <a:lnTo>
                    <a:pt x="4540986" y="3653891"/>
                  </a:lnTo>
                  <a:lnTo>
                    <a:pt x="4515523" y="3615791"/>
                  </a:lnTo>
                  <a:lnTo>
                    <a:pt x="4495089" y="3577691"/>
                  </a:lnTo>
                  <a:lnTo>
                    <a:pt x="4495990" y="3539591"/>
                  </a:lnTo>
                  <a:lnTo>
                    <a:pt x="4516196" y="3501491"/>
                  </a:lnTo>
                  <a:lnTo>
                    <a:pt x="4553686" y="3476091"/>
                  </a:lnTo>
                  <a:lnTo>
                    <a:pt x="4611332" y="3450691"/>
                  </a:lnTo>
                  <a:lnTo>
                    <a:pt x="4640427" y="3425291"/>
                  </a:lnTo>
                  <a:lnTo>
                    <a:pt x="4706480" y="3387191"/>
                  </a:lnTo>
                  <a:lnTo>
                    <a:pt x="4740986" y="3349091"/>
                  </a:lnTo>
                  <a:lnTo>
                    <a:pt x="4770920" y="3310991"/>
                  </a:lnTo>
                  <a:lnTo>
                    <a:pt x="4795520" y="3272891"/>
                  </a:lnTo>
                  <a:lnTo>
                    <a:pt x="4813986" y="3222091"/>
                  </a:lnTo>
                  <a:lnTo>
                    <a:pt x="4813986" y="3171291"/>
                  </a:lnTo>
                  <a:close/>
                </a:path>
              </a:pathLst>
            </a:custGeom>
            <a:solidFill>
              <a:srgbClr val="000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3944344" y="1605511"/>
              <a:ext cx="52967" cy="278490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3931098" y="1406590"/>
              <a:ext cx="66214" cy="517196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3904605" y="1366805"/>
              <a:ext cx="66233" cy="596765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3864865" y="1327021"/>
              <a:ext cx="66233" cy="66307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3772138" y="1128099"/>
              <a:ext cx="66233" cy="915039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3745645" y="1101576"/>
              <a:ext cx="66233" cy="1060915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3705905" y="1061792"/>
              <a:ext cx="79479" cy="1167007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3679412" y="1035269"/>
              <a:ext cx="79479" cy="1193530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3652919" y="1008746"/>
              <a:ext cx="66233" cy="1087438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3626425" y="995485"/>
              <a:ext cx="66233" cy="1246576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3599932" y="995485"/>
              <a:ext cx="66233" cy="1246576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3533699" y="1857479"/>
              <a:ext cx="79479" cy="42436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3480712" y="1950309"/>
              <a:ext cx="66233" cy="384581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3454219" y="1777910"/>
              <a:ext cx="66233" cy="583503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3427726" y="1817695"/>
              <a:ext cx="66233" cy="543719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3401233" y="1539204"/>
              <a:ext cx="66233" cy="82220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3480712" y="1141361"/>
              <a:ext cx="119219" cy="596765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3427726" y="955700"/>
              <a:ext cx="119219" cy="397843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3149547" y="650687"/>
              <a:ext cx="450385" cy="344797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3070067" y="650687"/>
              <a:ext cx="490125" cy="848732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3043574" y="650687"/>
              <a:ext cx="437138" cy="808948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2950847" y="557857"/>
              <a:ext cx="556358" cy="981347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2911107" y="531334"/>
              <a:ext cx="516618" cy="981347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2871367" y="491550"/>
              <a:ext cx="529865" cy="1087438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2831627" y="491550"/>
              <a:ext cx="503371" cy="1074177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2685915" y="478288"/>
              <a:ext cx="211946" cy="291751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2685915" y="531334"/>
              <a:ext cx="238439" cy="305013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2712408" y="730256"/>
              <a:ext cx="450385" cy="344797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2659421" y="716994"/>
              <a:ext cx="556358" cy="464150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2699161" y="783302"/>
              <a:ext cx="437138" cy="358059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2487215" y="465037"/>
              <a:ext cx="384152" cy="54370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2540202" y="544596"/>
              <a:ext cx="344412" cy="530457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2407735" y="465037"/>
              <a:ext cx="384152" cy="570232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2420982" y="544596"/>
              <a:ext cx="344412" cy="530457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2328256" y="504811"/>
              <a:ext cx="384152" cy="570242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2248776" y="491550"/>
              <a:ext cx="145712" cy="225444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2182543" y="531334"/>
              <a:ext cx="211946" cy="291751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2156049" y="518073"/>
              <a:ext cx="198699" cy="305013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2129556" y="504811"/>
              <a:ext cx="238439" cy="397843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2103063" y="504811"/>
              <a:ext cx="172206" cy="3580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2050076" y="504811"/>
              <a:ext cx="172206" cy="384581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2023583" y="518073"/>
              <a:ext cx="145712" cy="384581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1997090" y="518073"/>
              <a:ext cx="66233" cy="556980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1970596" y="518073"/>
              <a:ext cx="66233" cy="45088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1944103" y="889393"/>
              <a:ext cx="185452" cy="63654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1970596" y="982223"/>
              <a:ext cx="198699" cy="49067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2010336" y="929178"/>
              <a:ext cx="185452" cy="63654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2050076" y="1061792"/>
              <a:ext cx="185452" cy="437627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2089816" y="955700"/>
              <a:ext cx="185452" cy="63654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2659421" y="1088315"/>
              <a:ext cx="582851" cy="238706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2725654" y="1128099"/>
              <a:ext cx="450385" cy="185660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2725654" y="1141361"/>
              <a:ext cx="410645" cy="145875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2752148" y="1167884"/>
              <a:ext cx="397398" cy="172398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2738901" y="1194407"/>
              <a:ext cx="304672" cy="132614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2964094" y="1300498"/>
              <a:ext cx="251685" cy="570242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3003834" y="1353544"/>
              <a:ext cx="185452" cy="437627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3003834" y="1313760"/>
              <a:ext cx="158959" cy="437627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2964094" y="1380067"/>
              <a:ext cx="172206" cy="397843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2990587" y="1353544"/>
              <a:ext cx="119219" cy="344797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3321753" y="2082924"/>
              <a:ext cx="105973" cy="278490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3255520" y="2122708"/>
              <a:ext cx="92726" cy="278490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3162793" y="1897263"/>
              <a:ext cx="211946" cy="291751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3162793" y="1884002"/>
              <a:ext cx="158959" cy="238706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3123053" y="1724864"/>
              <a:ext cx="291425" cy="676333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3083313" y="1804433"/>
              <a:ext cx="225192" cy="59676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3043574" y="1645296"/>
              <a:ext cx="357659" cy="755902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3017080" y="1671819"/>
              <a:ext cx="331165" cy="729379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2911107" y="1884002"/>
              <a:ext cx="251685" cy="49067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2937601" y="1910525"/>
              <a:ext cx="92726" cy="251967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2500462" y="1539204"/>
              <a:ext cx="582851" cy="1458759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2844874" y="2122708"/>
              <a:ext cx="264932" cy="278490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2844874" y="2281845"/>
              <a:ext cx="185452" cy="450889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2831627" y="2228799"/>
              <a:ext cx="172206" cy="464150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2818381" y="2308368"/>
              <a:ext cx="158959" cy="39784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2818381" y="2295107"/>
              <a:ext cx="119219" cy="318274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2765394" y="2202277"/>
              <a:ext cx="79479" cy="636549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2738901" y="2586858"/>
              <a:ext cx="66233" cy="278490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2712408" y="2255322"/>
              <a:ext cx="66233" cy="623288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2685915" y="2401198"/>
              <a:ext cx="66233" cy="517196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2659421" y="2361414"/>
              <a:ext cx="66233" cy="583503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2632928" y="2520551"/>
              <a:ext cx="66233" cy="450889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2606435" y="2387937"/>
              <a:ext cx="66233" cy="583503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2540202" y="2520551"/>
              <a:ext cx="66233" cy="464150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2473968" y="1525943"/>
              <a:ext cx="556358" cy="1485282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2447475" y="1472897"/>
              <a:ext cx="596098" cy="1538327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2407735" y="1499420"/>
              <a:ext cx="556358" cy="1525066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2354749" y="1472897"/>
              <a:ext cx="543111" cy="1564850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2315009" y="1472897"/>
              <a:ext cx="529865" cy="1432236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2288516" y="1300498"/>
              <a:ext cx="450385" cy="1750511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2248776" y="1406590"/>
              <a:ext cx="463632" cy="1631158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2328256" y="1114838"/>
              <a:ext cx="344412" cy="1047654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2328256" y="1340282"/>
              <a:ext cx="317919" cy="649810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2076570" y="1220929"/>
              <a:ext cx="529865" cy="1816818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2195789" y="1937048"/>
              <a:ext cx="132466" cy="331536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2129556" y="2082924"/>
              <a:ext cx="158959" cy="464150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2169296" y="1698342"/>
              <a:ext cx="344412" cy="397843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2050076" y="915916"/>
              <a:ext cx="516618" cy="2121831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2142803" y="2706211"/>
              <a:ext cx="66233" cy="331536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2089816" y="2626643"/>
              <a:ext cx="79479" cy="411104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1930857" y="2732744"/>
              <a:ext cx="185452" cy="1538327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1957350" y="1022008"/>
              <a:ext cx="556358" cy="2002478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1930857" y="876132"/>
              <a:ext cx="543111" cy="2148354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1732157" y="1061802"/>
              <a:ext cx="702071" cy="3209269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1838130" y="3143849"/>
              <a:ext cx="119219" cy="1127222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1798390" y="3064280"/>
              <a:ext cx="119219" cy="1206791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1692417" y="915926"/>
              <a:ext cx="715318" cy="3355146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1639431" y="955710"/>
              <a:ext cx="702071" cy="3315361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1612938" y="1433122"/>
              <a:ext cx="702071" cy="2837949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1559951" y="1618782"/>
              <a:ext cx="490125" cy="2652289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1242010" y="2997973"/>
              <a:ext cx="331165" cy="1273098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990324" y="2971450"/>
              <a:ext cx="516618" cy="1299621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433965" y="2997974"/>
              <a:ext cx="861030" cy="225444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460459" y="3024497"/>
              <a:ext cx="596098" cy="225444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473705" y="3051020"/>
              <a:ext cx="543111" cy="198921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486952" y="3077543"/>
              <a:ext cx="516618" cy="198921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526692" y="3104066"/>
              <a:ext cx="450385" cy="185660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440" cstate="print"/>
            <a:stretch>
              <a:fillRect/>
            </a:stretch>
          </p:blipFill>
          <p:spPr>
            <a:xfrm>
              <a:off x="553185" y="3130589"/>
              <a:ext cx="397398" cy="172398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441" cstate="print"/>
            <a:stretch>
              <a:fillRect/>
            </a:stretch>
          </p:blipFill>
          <p:spPr>
            <a:xfrm>
              <a:off x="1136037" y="2958179"/>
              <a:ext cx="172206" cy="119353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442" cstate="print"/>
            <a:stretch>
              <a:fillRect/>
            </a:stretch>
          </p:blipFill>
          <p:spPr>
            <a:xfrm>
              <a:off x="407472" y="1220929"/>
              <a:ext cx="1549855" cy="1763772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443" cstate="print"/>
            <a:stretch>
              <a:fillRect/>
            </a:stretch>
          </p:blipFill>
          <p:spPr>
            <a:xfrm>
              <a:off x="407472" y="1114838"/>
              <a:ext cx="1510115" cy="1830079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444" cstate="print"/>
            <a:stretch>
              <a:fillRect/>
            </a:stretch>
          </p:blipFill>
          <p:spPr>
            <a:xfrm>
              <a:off x="407472" y="1114838"/>
              <a:ext cx="1443882" cy="1803556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445" cstate="print"/>
            <a:stretch>
              <a:fillRect/>
            </a:stretch>
          </p:blipFill>
          <p:spPr>
            <a:xfrm>
              <a:off x="407472" y="1300498"/>
              <a:ext cx="1351156" cy="1591373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446" cstate="print"/>
            <a:stretch>
              <a:fillRect/>
            </a:stretch>
          </p:blipFill>
          <p:spPr>
            <a:xfrm>
              <a:off x="1321490" y="2626643"/>
              <a:ext cx="278179" cy="145875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447" cstate="print"/>
            <a:stretch>
              <a:fillRect/>
            </a:stretch>
          </p:blipFill>
          <p:spPr>
            <a:xfrm>
              <a:off x="447212" y="1884002"/>
              <a:ext cx="1112716" cy="941562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448" cstate="print"/>
            <a:stretch>
              <a:fillRect/>
            </a:stretch>
          </p:blipFill>
          <p:spPr>
            <a:xfrm>
              <a:off x="394225" y="1618773"/>
              <a:ext cx="1311416" cy="1153745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449" cstate="print"/>
            <a:stretch>
              <a:fillRect/>
            </a:stretch>
          </p:blipFill>
          <p:spPr>
            <a:xfrm>
              <a:off x="354489" y="1645296"/>
              <a:ext cx="1139210" cy="1034392"/>
            </a:xfrm>
            <a:prstGeom prst="rect">
              <a:avLst/>
            </a:prstGeom>
          </p:spPr>
        </p:pic>
        <p:pic>
          <p:nvPicPr>
            <p:cNvPr id="453" name="object 453"/>
            <p:cNvPicPr/>
            <p:nvPr/>
          </p:nvPicPr>
          <p:blipFill>
            <a:blip r:embed="rId450" cstate="print"/>
            <a:stretch>
              <a:fillRect/>
            </a:stretch>
          </p:blipFill>
          <p:spPr>
            <a:xfrm>
              <a:off x="341242" y="1565727"/>
              <a:ext cx="1125963" cy="1087438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451" cstate="print"/>
            <a:stretch>
              <a:fillRect/>
            </a:stretch>
          </p:blipFill>
          <p:spPr>
            <a:xfrm>
              <a:off x="314749" y="1738126"/>
              <a:ext cx="1125963" cy="875255"/>
            </a:xfrm>
            <a:prstGeom prst="rect">
              <a:avLst/>
            </a:prstGeom>
          </p:spPr>
        </p:pic>
        <p:pic>
          <p:nvPicPr>
            <p:cNvPr id="455" name="object 455"/>
            <p:cNvPicPr/>
            <p:nvPr/>
          </p:nvPicPr>
          <p:blipFill>
            <a:blip r:embed="rId452" cstate="print"/>
            <a:stretch>
              <a:fillRect/>
            </a:stretch>
          </p:blipFill>
          <p:spPr>
            <a:xfrm>
              <a:off x="301502" y="1565727"/>
              <a:ext cx="1125963" cy="1021131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453" cstate="print"/>
            <a:stretch>
              <a:fillRect/>
            </a:stretch>
          </p:blipFill>
          <p:spPr>
            <a:xfrm>
              <a:off x="1268503" y="1751387"/>
              <a:ext cx="132466" cy="331536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454" cstate="print"/>
            <a:stretch>
              <a:fillRect/>
            </a:stretch>
          </p:blipFill>
          <p:spPr>
            <a:xfrm>
              <a:off x="288256" y="1618773"/>
              <a:ext cx="1046483" cy="848732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455" cstate="print"/>
            <a:stretch>
              <a:fillRect/>
            </a:stretch>
          </p:blipFill>
          <p:spPr>
            <a:xfrm>
              <a:off x="698898" y="2454244"/>
              <a:ext cx="397398" cy="66307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456" cstate="print"/>
            <a:stretch>
              <a:fillRect/>
            </a:stretch>
          </p:blipFill>
          <p:spPr>
            <a:xfrm>
              <a:off x="288256" y="1711603"/>
              <a:ext cx="1006743" cy="702856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457" cstate="print"/>
            <a:stretch>
              <a:fillRect/>
            </a:stretch>
          </p:blipFill>
          <p:spPr>
            <a:xfrm>
              <a:off x="288256" y="1645296"/>
              <a:ext cx="900770" cy="742641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458" cstate="print"/>
            <a:stretch>
              <a:fillRect/>
            </a:stretch>
          </p:blipFill>
          <p:spPr>
            <a:xfrm>
              <a:off x="288256" y="1791172"/>
              <a:ext cx="874277" cy="570242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459" cstate="print"/>
            <a:stretch>
              <a:fillRect/>
            </a:stretch>
          </p:blipFill>
          <p:spPr>
            <a:xfrm>
              <a:off x="288256" y="1459635"/>
              <a:ext cx="847784" cy="861994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460" cstate="print"/>
            <a:stretch>
              <a:fillRect/>
            </a:stretch>
          </p:blipFill>
          <p:spPr>
            <a:xfrm>
              <a:off x="301502" y="1512681"/>
              <a:ext cx="741811" cy="729379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461" cstate="print"/>
            <a:stretch>
              <a:fillRect/>
            </a:stretch>
          </p:blipFill>
          <p:spPr>
            <a:xfrm>
              <a:off x="314749" y="1698341"/>
              <a:ext cx="702071" cy="503935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462" cstate="print"/>
            <a:stretch>
              <a:fillRect/>
            </a:stretch>
          </p:blipFill>
          <p:spPr>
            <a:xfrm>
              <a:off x="314749" y="1565727"/>
              <a:ext cx="675578" cy="610026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463" cstate="print"/>
            <a:stretch>
              <a:fillRect/>
            </a:stretch>
          </p:blipFill>
          <p:spPr>
            <a:xfrm>
              <a:off x="791624" y="1844217"/>
              <a:ext cx="145712" cy="291751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464" cstate="print"/>
            <a:stretch>
              <a:fillRect/>
            </a:stretch>
          </p:blipFill>
          <p:spPr>
            <a:xfrm>
              <a:off x="288256" y="1287237"/>
              <a:ext cx="662331" cy="848732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465" cstate="print"/>
            <a:stretch>
              <a:fillRect/>
            </a:stretch>
          </p:blipFill>
          <p:spPr>
            <a:xfrm>
              <a:off x="288256" y="1393328"/>
              <a:ext cx="635838" cy="702856"/>
            </a:xfrm>
            <a:prstGeom prst="rect">
              <a:avLst/>
            </a:prstGeom>
          </p:spPr>
        </p:pic>
        <p:pic>
          <p:nvPicPr>
            <p:cNvPr id="469" name="object 469"/>
            <p:cNvPicPr/>
            <p:nvPr/>
          </p:nvPicPr>
          <p:blipFill>
            <a:blip r:embed="rId466" cstate="print"/>
            <a:stretch>
              <a:fillRect/>
            </a:stretch>
          </p:blipFill>
          <p:spPr>
            <a:xfrm>
              <a:off x="288256" y="1578988"/>
              <a:ext cx="596098" cy="490673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467" cstate="print"/>
            <a:stretch>
              <a:fillRect/>
            </a:stretch>
          </p:blipFill>
          <p:spPr>
            <a:xfrm>
              <a:off x="288256" y="1419851"/>
              <a:ext cx="569605" cy="623288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468" cstate="print"/>
            <a:stretch>
              <a:fillRect/>
            </a:stretch>
          </p:blipFill>
          <p:spPr>
            <a:xfrm>
              <a:off x="288256" y="1552465"/>
              <a:ext cx="543111" cy="464150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469" cstate="print"/>
            <a:stretch>
              <a:fillRect/>
            </a:stretch>
          </p:blipFill>
          <p:spPr>
            <a:xfrm>
              <a:off x="288256" y="1433112"/>
              <a:ext cx="503371" cy="556980"/>
            </a:xfrm>
            <a:prstGeom prst="rect">
              <a:avLst/>
            </a:prstGeom>
          </p:spPr>
        </p:pic>
        <p:pic>
          <p:nvPicPr>
            <p:cNvPr id="473" name="object 473"/>
            <p:cNvPicPr/>
            <p:nvPr/>
          </p:nvPicPr>
          <p:blipFill>
            <a:blip r:embed="rId470" cstate="print"/>
            <a:stretch>
              <a:fillRect/>
            </a:stretch>
          </p:blipFill>
          <p:spPr>
            <a:xfrm>
              <a:off x="288256" y="1565727"/>
              <a:ext cx="476878" cy="397843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471" cstate="print"/>
            <a:stretch>
              <a:fillRect/>
            </a:stretch>
          </p:blipFill>
          <p:spPr>
            <a:xfrm>
              <a:off x="314749" y="1632034"/>
              <a:ext cx="397398" cy="185660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472" cstate="print"/>
            <a:stretch>
              <a:fillRect/>
            </a:stretch>
          </p:blipFill>
          <p:spPr>
            <a:xfrm>
              <a:off x="341242" y="1592250"/>
              <a:ext cx="278179" cy="185660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473" cstate="print"/>
            <a:stretch>
              <a:fillRect/>
            </a:stretch>
          </p:blipFill>
          <p:spPr>
            <a:xfrm>
              <a:off x="367736" y="1552465"/>
              <a:ext cx="317919" cy="185660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474" cstate="print"/>
            <a:stretch>
              <a:fillRect/>
            </a:stretch>
          </p:blipFill>
          <p:spPr>
            <a:xfrm>
              <a:off x="433965" y="1512681"/>
              <a:ext cx="185452" cy="119353"/>
            </a:xfrm>
            <a:prstGeom prst="rect">
              <a:avLst/>
            </a:prstGeom>
          </p:spPr>
        </p:pic>
        <p:pic>
          <p:nvPicPr>
            <p:cNvPr id="478" name="object 478"/>
            <p:cNvPicPr/>
            <p:nvPr/>
          </p:nvPicPr>
          <p:blipFill>
            <a:blip r:embed="rId475" cstate="print"/>
            <a:stretch>
              <a:fillRect/>
            </a:stretch>
          </p:blipFill>
          <p:spPr>
            <a:xfrm>
              <a:off x="460459" y="1472897"/>
              <a:ext cx="185452" cy="92830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76" cstate="print"/>
            <a:stretch>
              <a:fillRect/>
            </a:stretch>
          </p:blipFill>
          <p:spPr>
            <a:xfrm>
              <a:off x="486952" y="1446374"/>
              <a:ext cx="251685" cy="66307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477" cstate="print"/>
            <a:stretch>
              <a:fillRect/>
            </a:stretch>
          </p:blipFill>
          <p:spPr>
            <a:xfrm>
              <a:off x="513445" y="1419851"/>
              <a:ext cx="172206" cy="66307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478" cstate="print"/>
            <a:stretch>
              <a:fillRect/>
            </a:stretch>
          </p:blipFill>
          <p:spPr>
            <a:xfrm>
              <a:off x="526692" y="1380067"/>
              <a:ext cx="211946" cy="66307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479" cstate="print"/>
            <a:stretch>
              <a:fillRect/>
            </a:stretch>
          </p:blipFill>
          <p:spPr>
            <a:xfrm>
              <a:off x="1559951" y="1433113"/>
              <a:ext cx="132466" cy="251967"/>
            </a:xfrm>
            <a:prstGeom prst="rect">
              <a:avLst/>
            </a:prstGeom>
          </p:spPr>
        </p:pic>
        <p:pic>
          <p:nvPicPr>
            <p:cNvPr id="483" name="object 483"/>
            <p:cNvPicPr/>
            <p:nvPr/>
          </p:nvPicPr>
          <p:blipFill>
            <a:blip r:embed="rId480" cstate="print"/>
            <a:stretch>
              <a:fillRect/>
            </a:stretch>
          </p:blipFill>
          <p:spPr>
            <a:xfrm>
              <a:off x="1679171" y="518073"/>
              <a:ext cx="291425" cy="676333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481" cstate="print"/>
            <a:stretch>
              <a:fillRect/>
            </a:stretch>
          </p:blipFill>
          <p:spPr>
            <a:xfrm>
              <a:off x="1626184" y="1207668"/>
              <a:ext cx="92726" cy="251967"/>
            </a:xfrm>
            <a:prstGeom prst="rect">
              <a:avLst/>
            </a:prstGeom>
          </p:spPr>
        </p:pic>
        <p:pic>
          <p:nvPicPr>
            <p:cNvPr id="485" name="object 485"/>
            <p:cNvPicPr/>
            <p:nvPr/>
          </p:nvPicPr>
          <p:blipFill>
            <a:blip r:embed="rId482" cstate="print"/>
            <a:stretch>
              <a:fillRect/>
            </a:stretch>
          </p:blipFill>
          <p:spPr>
            <a:xfrm>
              <a:off x="1546704" y="1154622"/>
              <a:ext cx="132466" cy="225444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483" cstate="print"/>
            <a:stretch>
              <a:fillRect/>
            </a:stretch>
          </p:blipFill>
          <p:spPr>
            <a:xfrm>
              <a:off x="1718911" y="531334"/>
              <a:ext cx="225192" cy="583503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484" cstate="print"/>
            <a:stretch>
              <a:fillRect/>
            </a:stretch>
          </p:blipFill>
          <p:spPr>
            <a:xfrm>
              <a:off x="1745404" y="544596"/>
              <a:ext cx="158959" cy="503934"/>
            </a:xfrm>
            <a:prstGeom prst="rect">
              <a:avLst/>
            </a:prstGeom>
          </p:spPr>
        </p:pic>
        <p:pic>
          <p:nvPicPr>
            <p:cNvPr id="488" name="object 488"/>
            <p:cNvPicPr/>
            <p:nvPr/>
          </p:nvPicPr>
          <p:blipFill>
            <a:blip r:embed="rId485" cstate="print"/>
            <a:stretch>
              <a:fillRect/>
            </a:stretch>
          </p:blipFill>
          <p:spPr>
            <a:xfrm>
              <a:off x="1679171" y="544596"/>
              <a:ext cx="198699" cy="530457"/>
            </a:xfrm>
            <a:prstGeom prst="rect">
              <a:avLst/>
            </a:prstGeom>
          </p:spPr>
        </p:pic>
        <p:pic>
          <p:nvPicPr>
            <p:cNvPr id="489" name="object 489"/>
            <p:cNvPicPr/>
            <p:nvPr/>
          </p:nvPicPr>
          <p:blipFill>
            <a:blip r:embed="rId486" cstate="print"/>
            <a:stretch>
              <a:fillRect/>
            </a:stretch>
          </p:blipFill>
          <p:spPr>
            <a:xfrm>
              <a:off x="1692417" y="557857"/>
              <a:ext cx="145712" cy="424366"/>
            </a:xfrm>
            <a:prstGeom prst="rect">
              <a:avLst/>
            </a:prstGeom>
          </p:spPr>
        </p:pic>
        <p:pic>
          <p:nvPicPr>
            <p:cNvPr id="490" name="object 490"/>
            <p:cNvPicPr/>
            <p:nvPr/>
          </p:nvPicPr>
          <p:blipFill>
            <a:blip r:embed="rId487" cstate="print"/>
            <a:stretch>
              <a:fillRect/>
            </a:stretch>
          </p:blipFill>
          <p:spPr>
            <a:xfrm>
              <a:off x="1652677" y="584380"/>
              <a:ext cx="105973" cy="251967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488" cstate="print"/>
            <a:stretch>
              <a:fillRect/>
            </a:stretch>
          </p:blipFill>
          <p:spPr>
            <a:xfrm>
              <a:off x="1612937" y="624164"/>
              <a:ext cx="119219" cy="238706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489" cstate="print"/>
            <a:stretch>
              <a:fillRect/>
            </a:stretch>
          </p:blipFill>
          <p:spPr>
            <a:xfrm>
              <a:off x="1573198" y="610903"/>
              <a:ext cx="66233" cy="145875"/>
            </a:xfrm>
            <a:prstGeom prst="rect">
              <a:avLst/>
            </a:prstGeom>
          </p:spPr>
        </p:pic>
        <p:pic>
          <p:nvPicPr>
            <p:cNvPr id="493" name="object 493"/>
            <p:cNvPicPr/>
            <p:nvPr/>
          </p:nvPicPr>
          <p:blipFill>
            <a:blip r:embed="rId490" cstate="print"/>
            <a:stretch>
              <a:fillRect/>
            </a:stretch>
          </p:blipFill>
          <p:spPr>
            <a:xfrm>
              <a:off x="1546704" y="597641"/>
              <a:ext cx="66233" cy="291751"/>
            </a:xfrm>
            <a:prstGeom prst="rect">
              <a:avLst/>
            </a:prstGeom>
          </p:spPr>
        </p:pic>
        <p:pic>
          <p:nvPicPr>
            <p:cNvPr id="494" name="object 494"/>
            <p:cNvPicPr/>
            <p:nvPr/>
          </p:nvPicPr>
          <p:blipFill>
            <a:blip r:embed="rId491" cstate="print"/>
            <a:stretch>
              <a:fillRect/>
            </a:stretch>
          </p:blipFill>
          <p:spPr>
            <a:xfrm>
              <a:off x="1506964" y="610903"/>
              <a:ext cx="66233" cy="172398"/>
            </a:xfrm>
            <a:prstGeom prst="rect">
              <a:avLst/>
            </a:prstGeom>
          </p:spPr>
        </p:pic>
        <p:pic>
          <p:nvPicPr>
            <p:cNvPr id="495" name="object 495"/>
            <p:cNvPicPr/>
            <p:nvPr/>
          </p:nvPicPr>
          <p:blipFill>
            <a:blip r:embed="rId492" cstate="print"/>
            <a:stretch>
              <a:fillRect/>
            </a:stretch>
          </p:blipFill>
          <p:spPr>
            <a:xfrm>
              <a:off x="1467225" y="610903"/>
              <a:ext cx="79479" cy="278490"/>
            </a:xfrm>
            <a:prstGeom prst="rect">
              <a:avLst/>
            </a:prstGeom>
          </p:spPr>
        </p:pic>
        <p:pic>
          <p:nvPicPr>
            <p:cNvPr id="496" name="object 496"/>
            <p:cNvPicPr/>
            <p:nvPr/>
          </p:nvPicPr>
          <p:blipFill>
            <a:blip r:embed="rId493" cstate="print"/>
            <a:stretch>
              <a:fillRect/>
            </a:stretch>
          </p:blipFill>
          <p:spPr>
            <a:xfrm>
              <a:off x="1427485" y="624164"/>
              <a:ext cx="92726" cy="145875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494" cstate="print"/>
            <a:stretch>
              <a:fillRect/>
            </a:stretch>
          </p:blipFill>
          <p:spPr>
            <a:xfrm>
              <a:off x="1361229" y="862870"/>
              <a:ext cx="291425" cy="729379"/>
            </a:xfrm>
            <a:prstGeom prst="rect">
              <a:avLst/>
            </a:prstGeom>
          </p:spPr>
        </p:pic>
        <p:pic>
          <p:nvPicPr>
            <p:cNvPr id="498" name="object 498"/>
            <p:cNvPicPr/>
            <p:nvPr/>
          </p:nvPicPr>
          <p:blipFill>
            <a:blip r:embed="rId495" cstate="print"/>
            <a:stretch>
              <a:fillRect/>
            </a:stretch>
          </p:blipFill>
          <p:spPr>
            <a:xfrm>
              <a:off x="1400991" y="955700"/>
              <a:ext cx="211946" cy="543719"/>
            </a:xfrm>
            <a:prstGeom prst="rect">
              <a:avLst/>
            </a:prstGeom>
          </p:spPr>
        </p:pic>
        <p:pic>
          <p:nvPicPr>
            <p:cNvPr id="499" name="object 499"/>
            <p:cNvPicPr/>
            <p:nvPr/>
          </p:nvPicPr>
          <p:blipFill>
            <a:blip r:embed="rId496" cstate="print"/>
            <a:stretch>
              <a:fillRect/>
            </a:stretch>
          </p:blipFill>
          <p:spPr>
            <a:xfrm>
              <a:off x="1427485" y="1008746"/>
              <a:ext cx="185452" cy="543719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497" cstate="print"/>
            <a:stretch>
              <a:fillRect/>
            </a:stretch>
          </p:blipFill>
          <p:spPr>
            <a:xfrm>
              <a:off x="1467225" y="982223"/>
              <a:ext cx="185452" cy="477412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498" cstate="print"/>
            <a:stretch>
              <a:fillRect/>
            </a:stretch>
          </p:blipFill>
          <p:spPr>
            <a:xfrm>
              <a:off x="1506964" y="1088315"/>
              <a:ext cx="119219" cy="384581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499" cstate="print"/>
            <a:stretch>
              <a:fillRect/>
            </a:stretch>
          </p:blipFill>
          <p:spPr>
            <a:xfrm>
              <a:off x="1281750" y="1273975"/>
              <a:ext cx="66233" cy="278490"/>
            </a:xfrm>
            <a:prstGeom prst="rect">
              <a:avLst/>
            </a:prstGeom>
          </p:spPr>
        </p:pic>
        <p:pic>
          <p:nvPicPr>
            <p:cNvPr id="503" name="object 503"/>
            <p:cNvPicPr/>
            <p:nvPr/>
          </p:nvPicPr>
          <p:blipFill>
            <a:blip r:embed="rId500" cstate="print"/>
            <a:stretch>
              <a:fillRect/>
            </a:stretch>
          </p:blipFill>
          <p:spPr>
            <a:xfrm>
              <a:off x="1228763" y="1234191"/>
              <a:ext cx="105973" cy="331536"/>
            </a:xfrm>
            <a:prstGeom prst="rect">
              <a:avLst/>
            </a:prstGeom>
          </p:spPr>
        </p:pic>
        <p:pic>
          <p:nvPicPr>
            <p:cNvPr id="504" name="object 504"/>
            <p:cNvPicPr/>
            <p:nvPr/>
          </p:nvPicPr>
          <p:blipFill>
            <a:blip r:embed="rId501" cstate="print"/>
            <a:stretch>
              <a:fillRect/>
            </a:stretch>
          </p:blipFill>
          <p:spPr>
            <a:xfrm>
              <a:off x="1175777" y="1207668"/>
              <a:ext cx="132466" cy="397843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502" cstate="print"/>
            <a:stretch>
              <a:fillRect/>
            </a:stretch>
          </p:blipFill>
          <p:spPr>
            <a:xfrm>
              <a:off x="1122790" y="650687"/>
              <a:ext cx="344412" cy="610026"/>
            </a:xfrm>
            <a:prstGeom prst="rect">
              <a:avLst/>
            </a:prstGeom>
          </p:spPr>
        </p:pic>
        <p:pic>
          <p:nvPicPr>
            <p:cNvPr id="506" name="object 506"/>
            <p:cNvPicPr/>
            <p:nvPr/>
          </p:nvPicPr>
          <p:blipFill>
            <a:blip r:embed="rId503" cstate="print"/>
            <a:stretch>
              <a:fillRect/>
            </a:stretch>
          </p:blipFill>
          <p:spPr>
            <a:xfrm>
              <a:off x="1069804" y="663949"/>
              <a:ext cx="357659" cy="623288"/>
            </a:xfrm>
            <a:prstGeom prst="rect">
              <a:avLst/>
            </a:prstGeom>
          </p:spPr>
        </p:pic>
        <p:pic>
          <p:nvPicPr>
            <p:cNvPr id="507" name="object 507"/>
            <p:cNvPicPr/>
            <p:nvPr/>
          </p:nvPicPr>
          <p:blipFill>
            <a:blip r:embed="rId504" cstate="print"/>
            <a:stretch>
              <a:fillRect/>
            </a:stretch>
          </p:blipFill>
          <p:spPr>
            <a:xfrm>
              <a:off x="1162530" y="690471"/>
              <a:ext cx="211946" cy="450889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505" cstate="print"/>
            <a:stretch>
              <a:fillRect/>
            </a:stretch>
          </p:blipFill>
          <p:spPr>
            <a:xfrm>
              <a:off x="1056557" y="716994"/>
              <a:ext cx="291425" cy="490673"/>
            </a:xfrm>
            <a:prstGeom prst="rect">
              <a:avLst/>
            </a:prstGeom>
          </p:spPr>
        </p:pic>
        <p:pic>
          <p:nvPicPr>
            <p:cNvPr id="509" name="object 509"/>
            <p:cNvPicPr/>
            <p:nvPr/>
          </p:nvPicPr>
          <p:blipFill>
            <a:blip r:embed="rId506" cstate="print"/>
            <a:stretch>
              <a:fillRect/>
            </a:stretch>
          </p:blipFill>
          <p:spPr>
            <a:xfrm>
              <a:off x="1109543" y="703733"/>
              <a:ext cx="185452" cy="397843"/>
            </a:xfrm>
            <a:prstGeom prst="rect">
              <a:avLst/>
            </a:prstGeom>
          </p:spPr>
        </p:pic>
        <p:pic>
          <p:nvPicPr>
            <p:cNvPr id="510" name="object 510"/>
            <p:cNvPicPr/>
            <p:nvPr/>
          </p:nvPicPr>
          <p:blipFill>
            <a:blip r:embed="rId507" cstate="print"/>
            <a:stretch>
              <a:fillRect/>
            </a:stretch>
          </p:blipFill>
          <p:spPr>
            <a:xfrm>
              <a:off x="1056557" y="690471"/>
              <a:ext cx="211946" cy="424366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508" cstate="print"/>
            <a:stretch>
              <a:fillRect/>
            </a:stretch>
          </p:blipFill>
          <p:spPr>
            <a:xfrm>
              <a:off x="1096297" y="716994"/>
              <a:ext cx="145712" cy="331536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509" cstate="print"/>
            <a:stretch>
              <a:fillRect/>
            </a:stretch>
          </p:blipFill>
          <p:spPr>
            <a:xfrm>
              <a:off x="1122790" y="716994"/>
              <a:ext cx="92726" cy="278490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510" cstate="print"/>
            <a:stretch>
              <a:fillRect/>
            </a:stretch>
          </p:blipFill>
          <p:spPr>
            <a:xfrm>
              <a:off x="1056557" y="743517"/>
              <a:ext cx="119219" cy="265228"/>
            </a:xfrm>
            <a:prstGeom prst="rect">
              <a:avLst/>
            </a:prstGeom>
          </p:spPr>
        </p:pic>
        <p:pic>
          <p:nvPicPr>
            <p:cNvPr id="514" name="object 514"/>
            <p:cNvPicPr/>
            <p:nvPr/>
          </p:nvPicPr>
          <p:blipFill>
            <a:blip r:embed="rId511" cstate="print"/>
            <a:stretch>
              <a:fillRect/>
            </a:stretch>
          </p:blipFill>
          <p:spPr>
            <a:xfrm>
              <a:off x="1016817" y="823086"/>
              <a:ext cx="66233" cy="437627"/>
            </a:xfrm>
            <a:prstGeom prst="rect">
              <a:avLst/>
            </a:prstGeom>
          </p:spPr>
        </p:pic>
        <p:pic>
          <p:nvPicPr>
            <p:cNvPr id="515" name="object 515"/>
            <p:cNvPicPr/>
            <p:nvPr/>
          </p:nvPicPr>
          <p:blipFill>
            <a:blip r:embed="rId512" cstate="print"/>
            <a:stretch>
              <a:fillRect/>
            </a:stretch>
          </p:blipFill>
          <p:spPr>
            <a:xfrm>
              <a:off x="977077" y="836347"/>
              <a:ext cx="66233" cy="291751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513" cstate="print"/>
            <a:stretch>
              <a:fillRect/>
            </a:stretch>
          </p:blipFill>
          <p:spPr>
            <a:xfrm>
              <a:off x="937337" y="876132"/>
              <a:ext cx="79479" cy="278490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514" cstate="print"/>
            <a:stretch>
              <a:fillRect/>
            </a:stretch>
          </p:blipFill>
          <p:spPr>
            <a:xfrm>
              <a:off x="924091" y="1234191"/>
              <a:ext cx="145712" cy="212183"/>
            </a:xfrm>
            <a:prstGeom prst="rect">
              <a:avLst/>
            </a:prstGeom>
          </p:spPr>
        </p:pic>
        <p:pic>
          <p:nvPicPr>
            <p:cNvPr id="518" name="object 518"/>
            <p:cNvPicPr/>
            <p:nvPr/>
          </p:nvPicPr>
          <p:blipFill>
            <a:blip r:embed="rId515" cstate="print"/>
            <a:stretch>
              <a:fillRect/>
            </a:stretch>
          </p:blipFill>
          <p:spPr>
            <a:xfrm>
              <a:off x="897597" y="929177"/>
              <a:ext cx="92726" cy="159137"/>
            </a:xfrm>
            <a:prstGeom prst="rect">
              <a:avLst/>
            </a:prstGeom>
          </p:spPr>
        </p:pic>
        <p:pic>
          <p:nvPicPr>
            <p:cNvPr id="519" name="object 519"/>
            <p:cNvPicPr/>
            <p:nvPr/>
          </p:nvPicPr>
          <p:blipFill>
            <a:blip r:embed="rId516" cstate="print"/>
            <a:stretch>
              <a:fillRect/>
            </a:stretch>
          </p:blipFill>
          <p:spPr>
            <a:xfrm>
              <a:off x="672405" y="1008746"/>
              <a:ext cx="238439" cy="172398"/>
            </a:xfrm>
            <a:prstGeom prst="rect">
              <a:avLst/>
            </a:prstGeom>
          </p:spPr>
        </p:pic>
        <p:pic>
          <p:nvPicPr>
            <p:cNvPr id="520" name="object 520"/>
            <p:cNvPicPr/>
            <p:nvPr/>
          </p:nvPicPr>
          <p:blipFill>
            <a:blip r:embed="rId517" cstate="print"/>
            <a:stretch>
              <a:fillRect/>
            </a:stretch>
          </p:blipFill>
          <p:spPr>
            <a:xfrm>
              <a:off x="619418" y="1061792"/>
              <a:ext cx="291425" cy="185660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518" cstate="print"/>
            <a:stretch>
              <a:fillRect/>
            </a:stretch>
          </p:blipFill>
          <p:spPr>
            <a:xfrm>
              <a:off x="619418" y="1101576"/>
              <a:ext cx="331165" cy="185660"/>
            </a:xfrm>
            <a:prstGeom prst="rect">
              <a:avLst/>
            </a:prstGeom>
          </p:spPr>
        </p:pic>
        <p:pic>
          <p:nvPicPr>
            <p:cNvPr id="522" name="object 522"/>
            <p:cNvPicPr/>
            <p:nvPr/>
          </p:nvPicPr>
          <p:blipFill>
            <a:blip r:embed="rId519" cstate="print"/>
            <a:stretch>
              <a:fillRect/>
            </a:stretch>
          </p:blipFill>
          <p:spPr>
            <a:xfrm>
              <a:off x="619418" y="1141361"/>
              <a:ext cx="291425" cy="198921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520" cstate="print"/>
            <a:stretch>
              <a:fillRect/>
            </a:stretch>
          </p:blipFill>
          <p:spPr>
            <a:xfrm>
              <a:off x="592925" y="1181145"/>
              <a:ext cx="344412" cy="185660"/>
            </a:xfrm>
            <a:prstGeom prst="rect">
              <a:avLst/>
            </a:prstGeom>
          </p:spPr>
        </p:pic>
        <p:pic>
          <p:nvPicPr>
            <p:cNvPr id="524" name="object 524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142744" y="173736"/>
              <a:ext cx="207263" cy="205740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3243072" y="489204"/>
              <a:ext cx="207263" cy="205739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01084" y="1543811"/>
              <a:ext cx="205739" cy="205739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43755" y="2563367"/>
              <a:ext cx="207263" cy="205739"/>
            </a:xfrm>
            <a:prstGeom prst="rect">
              <a:avLst/>
            </a:prstGeom>
          </p:spPr>
        </p:pic>
        <p:pic>
          <p:nvPicPr>
            <p:cNvPr id="528" name="object 528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698491" y="3319271"/>
              <a:ext cx="207263" cy="207263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4155947" y="4829555"/>
              <a:ext cx="207263" cy="207263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729483" y="5812535"/>
              <a:ext cx="205739" cy="207263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522" cstate="print"/>
            <a:stretch>
              <a:fillRect/>
            </a:stretch>
          </p:blipFill>
          <p:spPr>
            <a:xfrm>
              <a:off x="2420111" y="242315"/>
              <a:ext cx="144780" cy="143255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523" cstate="print"/>
            <a:stretch>
              <a:fillRect/>
            </a:stretch>
          </p:blipFill>
          <p:spPr>
            <a:xfrm>
              <a:off x="2564892" y="6702551"/>
              <a:ext cx="207263" cy="155448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837432" y="949452"/>
              <a:ext cx="144779" cy="144779"/>
            </a:xfrm>
            <a:prstGeom prst="rect">
              <a:avLst/>
            </a:prstGeom>
          </p:spPr>
        </p:pic>
        <p:pic>
          <p:nvPicPr>
            <p:cNvPr id="534" name="object 534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198620" y="2084832"/>
              <a:ext cx="144779" cy="143255"/>
            </a:xfrm>
            <a:prstGeom prst="rect">
              <a:avLst/>
            </a:prstGeom>
          </p:spPr>
        </p:pic>
        <p:pic>
          <p:nvPicPr>
            <p:cNvPr id="535" name="object 535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489703" y="3002279"/>
              <a:ext cx="144779" cy="143255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418076" y="3727703"/>
              <a:ext cx="143255" cy="144780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4235196" y="4460747"/>
              <a:ext cx="144779" cy="144780"/>
            </a:xfrm>
            <a:prstGeom prst="rect">
              <a:avLst/>
            </a:prstGeom>
          </p:spPr>
        </p:pic>
        <p:pic>
          <p:nvPicPr>
            <p:cNvPr id="538" name="object 538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351276" y="5134355"/>
              <a:ext cx="144779" cy="144780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2894076" y="5408676"/>
              <a:ext cx="99060" cy="99059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247388" y="4674109"/>
              <a:ext cx="99059" cy="97534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474464" y="4014217"/>
              <a:ext cx="99059" cy="97534"/>
            </a:xfrm>
            <a:prstGeom prst="rect">
              <a:avLst/>
            </a:prstGeom>
          </p:spPr>
        </p:pic>
        <p:pic>
          <p:nvPicPr>
            <p:cNvPr id="542" name="object 542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4207764" y="2380488"/>
              <a:ext cx="97534" cy="99059"/>
            </a:xfrm>
            <a:prstGeom prst="rect">
              <a:avLst/>
            </a:prstGeom>
          </p:spPr>
        </p:pic>
        <p:pic>
          <p:nvPicPr>
            <p:cNvPr id="543" name="object 543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904488" y="2365248"/>
              <a:ext cx="99060" cy="99060"/>
            </a:xfrm>
            <a:prstGeom prst="rect">
              <a:avLst/>
            </a:prstGeom>
          </p:spPr>
        </p:pic>
        <p:pic>
          <p:nvPicPr>
            <p:cNvPr id="544" name="object 544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659123" y="1533144"/>
              <a:ext cx="99060" cy="99060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1677923" y="406908"/>
              <a:ext cx="97536" cy="99060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893820" y="3823717"/>
              <a:ext cx="99059" cy="97534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3325367" y="4506467"/>
              <a:ext cx="99060" cy="99060"/>
            </a:xfrm>
            <a:prstGeom prst="rect">
              <a:avLst/>
            </a:prstGeom>
          </p:spPr>
        </p:pic>
        <p:pic>
          <p:nvPicPr>
            <p:cNvPr id="548" name="object 548"/>
            <p:cNvPicPr/>
            <p:nvPr/>
          </p:nvPicPr>
          <p:blipFill>
            <a:blip r:embed="rId527" cstate="print"/>
            <a:stretch>
              <a:fillRect/>
            </a:stretch>
          </p:blipFill>
          <p:spPr>
            <a:xfrm>
              <a:off x="2875788" y="3535679"/>
              <a:ext cx="469391" cy="467868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2590800" y="1575816"/>
              <a:ext cx="207263" cy="205739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3229355" y="2682239"/>
              <a:ext cx="207264" cy="207263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3930396" y="4625341"/>
              <a:ext cx="64006" cy="64006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768852" y="4169664"/>
              <a:ext cx="143255" cy="144780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2127504" y="3823715"/>
              <a:ext cx="144780" cy="144780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2540507" y="3188209"/>
              <a:ext cx="99060" cy="97534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662940" y="3910584"/>
              <a:ext cx="144779" cy="143256"/>
            </a:xfrm>
            <a:prstGeom prst="rect">
              <a:avLst/>
            </a:prstGeom>
          </p:spPr>
        </p:pic>
        <p:sp>
          <p:nvSpPr>
            <p:cNvPr id="556" name="object 556"/>
            <p:cNvSpPr/>
            <p:nvPr/>
          </p:nvSpPr>
          <p:spPr>
            <a:xfrm>
              <a:off x="2261616" y="284988"/>
              <a:ext cx="2560320" cy="3853815"/>
            </a:xfrm>
            <a:custGeom>
              <a:avLst/>
              <a:gdLst/>
              <a:ahLst/>
              <a:cxnLst/>
              <a:rect l="l" t="t" r="r" b="b"/>
              <a:pathLst>
                <a:path w="2560320" h="3853815">
                  <a:moveTo>
                    <a:pt x="0" y="0"/>
                  </a:moveTo>
                  <a:lnTo>
                    <a:pt x="215645" y="18160"/>
                  </a:lnTo>
                </a:path>
                <a:path w="2560320" h="3853815">
                  <a:moveTo>
                    <a:pt x="240791" y="30479"/>
                  </a:moveTo>
                  <a:lnTo>
                    <a:pt x="1083436" y="307720"/>
                  </a:lnTo>
                </a:path>
                <a:path w="2560320" h="3853815">
                  <a:moveTo>
                    <a:pt x="1097280" y="316991"/>
                  </a:moveTo>
                  <a:lnTo>
                    <a:pt x="1635506" y="726566"/>
                  </a:lnTo>
                </a:path>
                <a:path w="2560320" h="3853815">
                  <a:moveTo>
                    <a:pt x="1639823" y="731519"/>
                  </a:moveTo>
                  <a:lnTo>
                    <a:pt x="1937511" y="1355343"/>
                  </a:lnTo>
                </a:path>
                <a:path w="2560320" h="3853815">
                  <a:moveTo>
                    <a:pt x="1933956" y="1350263"/>
                  </a:moveTo>
                  <a:lnTo>
                    <a:pt x="2007743" y="1869312"/>
                  </a:lnTo>
                </a:path>
                <a:path w="2560320" h="3853815">
                  <a:moveTo>
                    <a:pt x="2007743" y="1868423"/>
                  </a:moveTo>
                  <a:lnTo>
                    <a:pt x="1993392" y="2149474"/>
                  </a:lnTo>
                </a:path>
                <a:path w="2560320" h="3853815">
                  <a:moveTo>
                    <a:pt x="1992375" y="2148839"/>
                  </a:moveTo>
                  <a:lnTo>
                    <a:pt x="1978151" y="2389377"/>
                  </a:lnTo>
                </a:path>
                <a:path w="2560320" h="3853815">
                  <a:moveTo>
                    <a:pt x="1985771" y="2389631"/>
                  </a:moveTo>
                  <a:lnTo>
                    <a:pt x="2290572" y="2789681"/>
                  </a:lnTo>
                </a:path>
                <a:path w="2560320" h="3853815">
                  <a:moveTo>
                    <a:pt x="2293620" y="2787395"/>
                  </a:moveTo>
                  <a:lnTo>
                    <a:pt x="2560320" y="3151758"/>
                  </a:lnTo>
                </a:path>
                <a:path w="2560320" h="3853815">
                  <a:moveTo>
                    <a:pt x="2557398" y="3156203"/>
                  </a:moveTo>
                  <a:lnTo>
                    <a:pt x="2231135" y="3508629"/>
                  </a:lnTo>
                </a:path>
                <a:path w="2560320" h="3853815">
                  <a:moveTo>
                    <a:pt x="2228087" y="3506723"/>
                  </a:moveTo>
                  <a:lnTo>
                    <a:pt x="2263774" y="3778122"/>
                  </a:lnTo>
                </a:path>
                <a:path w="2560320" h="3853815">
                  <a:moveTo>
                    <a:pt x="2264918" y="3770375"/>
                  </a:moveTo>
                  <a:lnTo>
                    <a:pt x="2069592" y="385368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7" name="object 557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4293108" y="4104133"/>
              <a:ext cx="64006" cy="64006"/>
            </a:xfrm>
            <a:prstGeom prst="rect">
              <a:avLst/>
            </a:prstGeom>
          </p:spPr>
        </p:pic>
        <p:pic>
          <p:nvPicPr>
            <p:cNvPr id="558" name="object 558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4367784" y="4250435"/>
              <a:ext cx="99060" cy="99060"/>
            </a:xfrm>
            <a:prstGeom prst="rect">
              <a:avLst/>
            </a:prstGeom>
          </p:spPr>
        </p:pic>
        <p:sp>
          <p:nvSpPr>
            <p:cNvPr id="559" name="object 559"/>
            <p:cNvSpPr/>
            <p:nvPr/>
          </p:nvSpPr>
          <p:spPr>
            <a:xfrm>
              <a:off x="3113532" y="4139184"/>
              <a:ext cx="1305560" cy="1144905"/>
            </a:xfrm>
            <a:custGeom>
              <a:avLst/>
              <a:gdLst/>
              <a:ahLst/>
              <a:cxnLst/>
              <a:rect l="l" t="t" r="r" b="b"/>
              <a:pathLst>
                <a:path w="1305560" h="1144904">
                  <a:moveTo>
                    <a:pt x="1305559" y="166624"/>
                  </a:moveTo>
                  <a:lnTo>
                    <a:pt x="1222247" y="0"/>
                  </a:lnTo>
                </a:path>
                <a:path w="1305560" h="1144904">
                  <a:moveTo>
                    <a:pt x="1185671" y="396748"/>
                  </a:moveTo>
                  <a:lnTo>
                    <a:pt x="1302384" y="153924"/>
                  </a:lnTo>
                </a:path>
                <a:path w="1305560" h="1144904">
                  <a:moveTo>
                    <a:pt x="1184147" y="575691"/>
                  </a:moveTo>
                  <a:lnTo>
                    <a:pt x="1191259" y="394716"/>
                  </a:lnTo>
                </a:path>
                <a:path w="1305560" h="1144904">
                  <a:moveTo>
                    <a:pt x="1146047" y="799465"/>
                  </a:moveTo>
                  <a:lnTo>
                    <a:pt x="1186560" y="585216"/>
                  </a:lnTo>
                </a:path>
                <a:path w="1305560" h="1144904">
                  <a:moveTo>
                    <a:pt x="312419" y="1068070"/>
                  </a:moveTo>
                  <a:lnTo>
                    <a:pt x="1145920" y="806196"/>
                  </a:lnTo>
                </a:path>
                <a:path w="1305560" h="1144904">
                  <a:moveTo>
                    <a:pt x="0" y="1144524"/>
                  </a:moveTo>
                  <a:lnTo>
                    <a:pt x="311912" y="10683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0" name="object 560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3061716" y="5239513"/>
              <a:ext cx="97534" cy="97534"/>
            </a:xfrm>
            <a:prstGeom prst="rect">
              <a:avLst/>
            </a:prstGeom>
          </p:spPr>
        </p:pic>
        <p:sp>
          <p:nvSpPr>
            <p:cNvPr id="561" name="object 561"/>
            <p:cNvSpPr/>
            <p:nvPr/>
          </p:nvSpPr>
          <p:spPr>
            <a:xfrm>
              <a:off x="2668523" y="5286755"/>
              <a:ext cx="450850" cy="1505585"/>
            </a:xfrm>
            <a:custGeom>
              <a:avLst/>
              <a:gdLst/>
              <a:ahLst/>
              <a:cxnLst/>
              <a:rect l="l" t="t" r="r" b="b"/>
              <a:pathLst>
                <a:path w="450850" h="1505584">
                  <a:moveTo>
                    <a:pt x="278892" y="166624"/>
                  </a:moveTo>
                  <a:lnTo>
                    <a:pt x="450342" y="0"/>
                  </a:lnTo>
                </a:path>
                <a:path w="450850" h="1505584">
                  <a:moveTo>
                    <a:pt x="160019" y="630453"/>
                  </a:moveTo>
                  <a:lnTo>
                    <a:pt x="279145" y="166116"/>
                  </a:lnTo>
                </a:path>
                <a:path w="450850" h="1505584">
                  <a:moveTo>
                    <a:pt x="0" y="1505045"/>
                  </a:moveTo>
                  <a:lnTo>
                    <a:pt x="159512" y="62636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35908" y="4139184"/>
              <a:ext cx="585470" cy="523875"/>
            </a:xfrm>
            <a:custGeom>
              <a:avLst/>
              <a:gdLst/>
              <a:ahLst/>
              <a:cxnLst/>
              <a:rect l="l" t="t" r="r" b="b"/>
              <a:pathLst>
                <a:path w="585470" h="523875">
                  <a:moveTo>
                    <a:pt x="519049" y="0"/>
                  </a:moveTo>
                  <a:lnTo>
                    <a:pt x="0" y="104775"/>
                  </a:lnTo>
                </a:path>
                <a:path w="585470" h="523875">
                  <a:moveTo>
                    <a:pt x="585088" y="156972"/>
                  </a:moveTo>
                  <a:lnTo>
                    <a:pt x="132587" y="52362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378708" y="3872484"/>
              <a:ext cx="566420" cy="680085"/>
            </a:xfrm>
            <a:custGeom>
              <a:avLst/>
              <a:gdLst/>
              <a:ahLst/>
              <a:cxnLst/>
              <a:rect l="l" t="t" r="r" b="b"/>
              <a:pathLst>
                <a:path w="566420" h="680085">
                  <a:moveTo>
                    <a:pt x="457200" y="370332"/>
                  </a:moveTo>
                  <a:lnTo>
                    <a:pt x="0" y="679831"/>
                  </a:lnTo>
                </a:path>
                <a:path w="566420" h="680085">
                  <a:moveTo>
                    <a:pt x="566419" y="0"/>
                  </a:moveTo>
                  <a:lnTo>
                    <a:pt x="466343" y="361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939540" y="3791711"/>
              <a:ext cx="576580" cy="1165860"/>
            </a:xfrm>
            <a:custGeom>
              <a:avLst/>
              <a:gdLst/>
              <a:ahLst/>
              <a:cxnLst/>
              <a:rect l="l" t="t" r="r" b="b"/>
              <a:pathLst>
                <a:path w="576579" h="1165860">
                  <a:moveTo>
                    <a:pt x="576326" y="275463"/>
                  </a:moveTo>
                  <a:lnTo>
                    <a:pt x="0" y="94487"/>
                  </a:lnTo>
                </a:path>
                <a:path w="576579" h="1165860">
                  <a:moveTo>
                    <a:pt x="563245" y="0"/>
                  </a:moveTo>
                  <a:lnTo>
                    <a:pt x="6096" y="90550"/>
                  </a:lnTo>
                </a:path>
                <a:path w="576579" h="1165860">
                  <a:moveTo>
                    <a:pt x="15239" y="870204"/>
                  </a:moveTo>
                  <a:lnTo>
                    <a:pt x="320039" y="1165479"/>
                  </a:lnTo>
                </a:path>
                <a:path w="576579" h="1165860">
                  <a:moveTo>
                    <a:pt x="15239" y="865632"/>
                  </a:moveTo>
                  <a:lnTo>
                    <a:pt x="362838" y="932307"/>
                  </a:lnTo>
                </a:path>
                <a:path w="576579" h="1165860">
                  <a:moveTo>
                    <a:pt x="19812" y="870712"/>
                  </a:moveTo>
                  <a:lnTo>
                    <a:pt x="367538" y="7421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116579" y="3200400"/>
              <a:ext cx="862330" cy="1458595"/>
            </a:xfrm>
            <a:custGeom>
              <a:avLst/>
              <a:gdLst/>
              <a:ahLst/>
              <a:cxnLst/>
              <a:rect l="l" t="t" r="r" b="b"/>
              <a:pathLst>
                <a:path w="862329" h="1458595">
                  <a:moveTo>
                    <a:pt x="257556" y="1353312"/>
                  </a:moveTo>
                  <a:lnTo>
                    <a:pt x="862330" y="1458087"/>
                  </a:lnTo>
                </a:path>
                <a:path w="862329" h="1458595">
                  <a:moveTo>
                    <a:pt x="728471" y="1028700"/>
                  </a:moveTo>
                  <a:lnTo>
                    <a:pt x="838072" y="1447800"/>
                  </a:lnTo>
                </a:path>
                <a:path w="862329" h="1458595">
                  <a:moveTo>
                    <a:pt x="0" y="576072"/>
                  </a:moveTo>
                  <a:lnTo>
                    <a:pt x="742949" y="1047495"/>
                  </a:lnTo>
                </a:path>
                <a:path w="862329" h="1458595">
                  <a:moveTo>
                    <a:pt x="790956" y="0"/>
                  </a:moveTo>
                  <a:lnTo>
                    <a:pt x="824230" y="6762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336035" y="2420111"/>
              <a:ext cx="1485265" cy="1384935"/>
            </a:xfrm>
            <a:custGeom>
              <a:avLst/>
              <a:gdLst/>
              <a:ahLst/>
              <a:cxnLst/>
              <a:rect l="l" t="t" r="r" b="b"/>
              <a:pathLst>
                <a:path w="1485264" h="1384935">
                  <a:moveTo>
                    <a:pt x="580643" y="789432"/>
                  </a:moveTo>
                  <a:lnTo>
                    <a:pt x="1161668" y="1384808"/>
                  </a:lnTo>
                </a:path>
                <a:path w="1485264" h="1384935">
                  <a:moveTo>
                    <a:pt x="556260" y="780288"/>
                  </a:moveTo>
                  <a:lnTo>
                    <a:pt x="1485011" y="1023238"/>
                  </a:lnTo>
                </a:path>
                <a:path w="1485264" h="1384935">
                  <a:moveTo>
                    <a:pt x="0" y="370332"/>
                  </a:moveTo>
                  <a:lnTo>
                    <a:pt x="1228725" y="660908"/>
                  </a:lnTo>
                </a:path>
                <a:path w="1485264" h="1384935">
                  <a:moveTo>
                    <a:pt x="4572" y="370332"/>
                  </a:moveTo>
                  <a:lnTo>
                    <a:pt x="923798" y="256032"/>
                  </a:lnTo>
                </a:path>
                <a:path w="1485264" h="1384935">
                  <a:moveTo>
                    <a:pt x="618743" y="0"/>
                  </a:moveTo>
                  <a:lnTo>
                    <a:pt x="899667" y="262000"/>
                  </a:lnTo>
                </a:path>
                <a:path w="1485264" h="1384935">
                  <a:moveTo>
                    <a:pt x="618743" y="0"/>
                  </a:moveTo>
                  <a:lnTo>
                    <a:pt x="923543" y="1435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959352" y="2157983"/>
              <a:ext cx="309880" cy="262255"/>
            </a:xfrm>
            <a:custGeom>
              <a:avLst/>
              <a:gdLst/>
              <a:ahLst/>
              <a:cxnLst/>
              <a:rect l="l" t="t" r="r" b="b"/>
              <a:pathLst>
                <a:path w="309879" h="262255">
                  <a:moveTo>
                    <a:pt x="0" y="261874"/>
                  </a:moveTo>
                  <a:lnTo>
                    <a:pt x="3096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697479" y="600455"/>
              <a:ext cx="1504315" cy="1082040"/>
            </a:xfrm>
            <a:custGeom>
              <a:avLst/>
              <a:gdLst/>
              <a:ahLst/>
              <a:cxnLst/>
              <a:rect l="l" t="t" r="r" b="b"/>
              <a:pathLst>
                <a:path w="1504314" h="1082039">
                  <a:moveTo>
                    <a:pt x="542544" y="543052"/>
                  </a:moveTo>
                  <a:lnTo>
                    <a:pt x="1218819" y="414528"/>
                  </a:lnTo>
                </a:path>
                <a:path w="1504314" h="1082039">
                  <a:moveTo>
                    <a:pt x="537971" y="538226"/>
                  </a:moveTo>
                  <a:lnTo>
                    <a:pt x="647572" y="0"/>
                  </a:lnTo>
                </a:path>
                <a:path w="1504314" h="1082039">
                  <a:moveTo>
                    <a:pt x="9143" y="1081532"/>
                  </a:moveTo>
                  <a:lnTo>
                    <a:pt x="542544" y="524256"/>
                  </a:lnTo>
                </a:path>
                <a:path w="1504314" h="1082039">
                  <a:moveTo>
                    <a:pt x="1008887" y="975360"/>
                  </a:moveTo>
                  <a:lnTo>
                    <a:pt x="1504187" y="1042035"/>
                  </a:lnTo>
                </a:path>
                <a:path w="1504314" h="1082039">
                  <a:moveTo>
                    <a:pt x="0" y="1081532"/>
                  </a:moveTo>
                  <a:lnTo>
                    <a:pt x="1023873" y="981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336035" y="2420111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381000"/>
                  </a:moveTo>
                  <a:lnTo>
                    <a:pt x="6191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240023" y="1010411"/>
              <a:ext cx="1028700" cy="1404620"/>
            </a:xfrm>
            <a:custGeom>
              <a:avLst/>
              <a:gdLst/>
              <a:ahLst/>
              <a:cxnLst/>
              <a:rect l="l" t="t" r="r" b="b"/>
              <a:pathLst>
                <a:path w="1028700" h="1404620">
                  <a:moveTo>
                    <a:pt x="470915" y="580643"/>
                  </a:moveTo>
                  <a:lnTo>
                    <a:pt x="713866" y="1404620"/>
                  </a:lnTo>
                </a:path>
                <a:path w="1028700" h="1404620">
                  <a:moveTo>
                    <a:pt x="671067" y="0"/>
                  </a:moveTo>
                  <a:lnTo>
                    <a:pt x="466343" y="581025"/>
                  </a:lnTo>
                </a:path>
                <a:path w="1028700" h="1404620">
                  <a:moveTo>
                    <a:pt x="0" y="118872"/>
                  </a:moveTo>
                  <a:lnTo>
                    <a:pt x="476250" y="566547"/>
                  </a:lnTo>
                </a:path>
                <a:path w="1028700" h="1404620">
                  <a:moveTo>
                    <a:pt x="466343" y="571500"/>
                  </a:moveTo>
                  <a:lnTo>
                    <a:pt x="1028318" y="1143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697479" y="1690116"/>
              <a:ext cx="1262380" cy="728980"/>
            </a:xfrm>
            <a:custGeom>
              <a:avLst/>
              <a:gdLst/>
              <a:ahLst/>
              <a:cxnLst/>
              <a:rect l="l" t="t" r="r" b="b"/>
              <a:pathLst>
                <a:path w="1262379" h="728980">
                  <a:moveTo>
                    <a:pt x="0" y="0"/>
                  </a:moveTo>
                  <a:lnTo>
                    <a:pt x="1261998" y="7285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682239" y="1685544"/>
              <a:ext cx="657225" cy="1104900"/>
            </a:xfrm>
            <a:custGeom>
              <a:avLst/>
              <a:gdLst/>
              <a:ahLst/>
              <a:cxnLst/>
              <a:rect l="l" t="t" r="r" b="b"/>
              <a:pathLst>
                <a:path w="657225" h="1104900">
                  <a:moveTo>
                    <a:pt x="0" y="0"/>
                  </a:moveTo>
                  <a:lnTo>
                    <a:pt x="657225" y="11049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340608" y="2790444"/>
              <a:ext cx="600075" cy="1085850"/>
            </a:xfrm>
            <a:custGeom>
              <a:avLst/>
              <a:gdLst/>
              <a:ahLst/>
              <a:cxnLst/>
              <a:rect l="l" t="t" r="r" b="b"/>
              <a:pathLst>
                <a:path w="600075" h="1085850">
                  <a:moveTo>
                    <a:pt x="0" y="0"/>
                  </a:moveTo>
                  <a:lnTo>
                    <a:pt x="566801" y="414400"/>
                  </a:lnTo>
                </a:path>
                <a:path w="600075" h="1085850">
                  <a:moveTo>
                    <a:pt x="0" y="0"/>
                  </a:moveTo>
                  <a:lnTo>
                    <a:pt x="600075" y="108584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592323" y="2795016"/>
              <a:ext cx="771525" cy="981710"/>
            </a:xfrm>
            <a:custGeom>
              <a:avLst/>
              <a:gdLst/>
              <a:ahLst/>
              <a:cxnLst/>
              <a:rect l="l" t="t" r="r" b="b"/>
              <a:pathLst>
                <a:path w="771525" h="981710">
                  <a:moveTo>
                    <a:pt x="757174" y="0"/>
                  </a:moveTo>
                  <a:lnTo>
                    <a:pt x="533400" y="981075"/>
                  </a:lnTo>
                </a:path>
                <a:path w="771525" h="981710">
                  <a:moveTo>
                    <a:pt x="0" y="443484"/>
                  </a:moveTo>
                  <a:lnTo>
                    <a:pt x="533400" y="981710"/>
                  </a:lnTo>
                </a:path>
                <a:path w="771525" h="981710">
                  <a:moveTo>
                    <a:pt x="0" y="439293"/>
                  </a:moveTo>
                  <a:lnTo>
                    <a:pt x="771525" y="1066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39140" y="3895344"/>
              <a:ext cx="1462405" cy="85725"/>
            </a:xfrm>
            <a:custGeom>
              <a:avLst/>
              <a:gdLst/>
              <a:ahLst/>
              <a:cxnLst/>
              <a:rect l="l" t="t" r="r" b="b"/>
              <a:pathLst>
                <a:path w="1462405" h="85725">
                  <a:moveTo>
                    <a:pt x="0" y="85724"/>
                  </a:moveTo>
                  <a:lnTo>
                    <a:pt x="146215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197607" y="3781044"/>
              <a:ext cx="933450" cy="114300"/>
            </a:xfrm>
            <a:custGeom>
              <a:avLst/>
              <a:gdLst/>
              <a:ahLst/>
              <a:cxnLst/>
              <a:rect l="l" t="t" r="r" b="b"/>
              <a:pathLst>
                <a:path w="933450" h="114300">
                  <a:moveTo>
                    <a:pt x="0" y="114299"/>
                  </a:moveTo>
                  <a:lnTo>
                    <a:pt x="9334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197607" y="3238500"/>
              <a:ext cx="390525" cy="657225"/>
            </a:xfrm>
            <a:custGeom>
              <a:avLst/>
              <a:gdLst/>
              <a:ahLst/>
              <a:cxnLst/>
              <a:rect l="l" t="t" r="r" b="b"/>
              <a:pathLst>
                <a:path w="390525" h="657225">
                  <a:moveTo>
                    <a:pt x="0" y="657225"/>
                  </a:moveTo>
                  <a:lnTo>
                    <a:pt x="39052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202179" y="3906011"/>
              <a:ext cx="1176655" cy="647700"/>
            </a:xfrm>
            <a:custGeom>
              <a:avLst/>
              <a:gdLst/>
              <a:ahLst/>
              <a:cxnLst/>
              <a:rect l="l" t="t" r="r" b="b"/>
              <a:pathLst>
                <a:path w="1176654" h="647700">
                  <a:moveTo>
                    <a:pt x="0" y="0"/>
                  </a:moveTo>
                  <a:lnTo>
                    <a:pt x="1176273" y="647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125723" y="4547615"/>
              <a:ext cx="300990" cy="738505"/>
            </a:xfrm>
            <a:custGeom>
              <a:avLst/>
              <a:gdLst/>
              <a:ahLst/>
              <a:cxnLst/>
              <a:rect l="l" t="t" r="r" b="b"/>
              <a:pathLst>
                <a:path w="300989" h="738504">
                  <a:moveTo>
                    <a:pt x="248412" y="0"/>
                  </a:moveTo>
                  <a:lnTo>
                    <a:pt x="300736" y="661923"/>
                  </a:lnTo>
                </a:path>
                <a:path w="300989" h="738504">
                  <a:moveTo>
                    <a:pt x="242824" y="0"/>
                  </a:moveTo>
                  <a:lnTo>
                    <a:pt x="0" y="73812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2193035" y="3906011"/>
              <a:ext cx="919480" cy="1386205"/>
            </a:xfrm>
            <a:custGeom>
              <a:avLst/>
              <a:gdLst/>
              <a:ahLst/>
              <a:cxnLst/>
              <a:rect l="l" t="t" r="r" b="b"/>
              <a:pathLst>
                <a:path w="919480" h="1386204">
                  <a:moveTo>
                    <a:pt x="0" y="0"/>
                  </a:moveTo>
                  <a:lnTo>
                    <a:pt x="919099" y="13859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735835" y="295656"/>
              <a:ext cx="538480" cy="157480"/>
            </a:xfrm>
            <a:custGeom>
              <a:avLst/>
              <a:gdLst/>
              <a:ahLst/>
              <a:cxnLst/>
              <a:rect l="l" t="t" r="r" b="b"/>
              <a:pathLst>
                <a:path w="538480" h="157479">
                  <a:moveTo>
                    <a:pt x="0" y="157226"/>
                  </a:moveTo>
                  <a:lnTo>
                    <a:pt x="53809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2506979" y="324611"/>
              <a:ext cx="728980" cy="809625"/>
            </a:xfrm>
            <a:custGeom>
              <a:avLst/>
              <a:gdLst/>
              <a:ahLst/>
              <a:cxnLst/>
              <a:rect l="l" t="t" r="r" b="b"/>
              <a:pathLst>
                <a:path w="728980" h="809625">
                  <a:moveTo>
                    <a:pt x="0" y="0"/>
                  </a:moveTo>
                  <a:lnTo>
                    <a:pt x="728599" y="80962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2497835" y="324611"/>
              <a:ext cx="190500" cy="1338580"/>
            </a:xfrm>
            <a:custGeom>
              <a:avLst/>
              <a:gdLst/>
              <a:ahLst/>
              <a:cxnLst/>
              <a:rect l="l" t="t" r="r" b="b"/>
              <a:pathLst>
                <a:path w="190500" h="1338580">
                  <a:moveTo>
                    <a:pt x="0" y="0"/>
                  </a:moveTo>
                  <a:lnTo>
                    <a:pt x="190500" y="133832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4" name="object 584"/>
            <p:cNvPicPr/>
            <p:nvPr/>
          </p:nvPicPr>
          <p:blipFill>
            <a:blip r:embed="rId529" cstate="print"/>
            <a:stretch>
              <a:fillRect/>
            </a:stretch>
          </p:blipFill>
          <p:spPr>
            <a:xfrm>
              <a:off x="3803903" y="3104388"/>
              <a:ext cx="207263" cy="207263"/>
            </a:xfrm>
            <a:prstGeom prst="rect">
              <a:avLst/>
            </a:prstGeom>
          </p:spPr>
        </p:pic>
        <p:sp>
          <p:nvSpPr>
            <p:cNvPr id="585" name="object 585"/>
            <p:cNvSpPr/>
            <p:nvPr/>
          </p:nvSpPr>
          <p:spPr>
            <a:xfrm>
              <a:off x="3907535" y="2676144"/>
              <a:ext cx="333375" cy="533400"/>
            </a:xfrm>
            <a:custGeom>
              <a:avLst/>
              <a:gdLst/>
              <a:ahLst/>
              <a:cxnLst/>
              <a:rect l="l" t="t" r="r" b="b"/>
              <a:pathLst>
                <a:path w="333375" h="533400">
                  <a:moveTo>
                    <a:pt x="0" y="533400"/>
                  </a:moveTo>
                  <a:lnTo>
                    <a:pt x="33337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6" name="object 586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1586483" y="2785872"/>
              <a:ext cx="144779" cy="144779"/>
            </a:xfrm>
            <a:prstGeom prst="rect">
              <a:avLst/>
            </a:prstGeom>
          </p:spPr>
        </p:pic>
        <p:sp>
          <p:nvSpPr>
            <p:cNvPr id="587" name="object 587"/>
            <p:cNvSpPr/>
            <p:nvPr/>
          </p:nvSpPr>
          <p:spPr>
            <a:xfrm>
              <a:off x="1597152" y="1290827"/>
              <a:ext cx="1076325" cy="1948180"/>
            </a:xfrm>
            <a:custGeom>
              <a:avLst/>
              <a:gdLst/>
              <a:ahLst/>
              <a:cxnLst/>
              <a:rect l="l" t="t" r="r" b="b"/>
              <a:pathLst>
                <a:path w="1076325" h="1948180">
                  <a:moveTo>
                    <a:pt x="62484" y="1566672"/>
                  </a:moveTo>
                  <a:lnTo>
                    <a:pt x="995934" y="1947672"/>
                  </a:lnTo>
                </a:path>
                <a:path w="1076325" h="1948180">
                  <a:moveTo>
                    <a:pt x="0" y="0"/>
                  </a:moveTo>
                  <a:lnTo>
                    <a:pt x="1076324" y="40957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8" name="object 588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1552955" y="1249680"/>
              <a:ext cx="99060" cy="99060"/>
            </a:xfrm>
            <a:prstGeom prst="rect">
              <a:avLst/>
            </a:prstGeom>
          </p:spPr>
        </p:pic>
        <p:pic>
          <p:nvPicPr>
            <p:cNvPr id="589" name="object 589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3892296" y="4588764"/>
              <a:ext cx="144779" cy="144780"/>
            </a:xfrm>
            <a:prstGeom prst="rect">
              <a:avLst/>
            </a:prstGeom>
          </p:spPr>
        </p:pic>
        <p:pic>
          <p:nvPicPr>
            <p:cNvPr id="590" name="object 590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3168395" y="1062227"/>
              <a:ext cx="144780" cy="144779"/>
            </a:xfrm>
            <a:prstGeom prst="rect">
              <a:avLst/>
            </a:prstGeom>
          </p:spPr>
        </p:pic>
        <p:sp>
          <p:nvSpPr>
            <p:cNvPr id="591" name="object 591"/>
            <p:cNvSpPr/>
            <p:nvPr/>
          </p:nvSpPr>
          <p:spPr>
            <a:xfrm>
              <a:off x="2058923" y="1081786"/>
              <a:ext cx="0" cy="426084"/>
            </a:xfrm>
            <a:custGeom>
              <a:avLst/>
              <a:gdLst/>
              <a:ahLst/>
              <a:cxnLst/>
              <a:rect l="l" t="t" r="r" b="b"/>
              <a:pathLst>
                <a:path h="426084">
                  <a:moveTo>
                    <a:pt x="0" y="0"/>
                  </a:moveTo>
                  <a:lnTo>
                    <a:pt x="0" y="426085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058923" y="499872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1913"/>
                  </a:lnTo>
                </a:path>
              </a:pathLst>
            </a:custGeom>
            <a:ln w="69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3" name="object 593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5218684" y="3771010"/>
              <a:ext cx="165607" cy="227330"/>
            </a:xfrm>
            <a:prstGeom prst="rect">
              <a:avLst/>
            </a:prstGeom>
          </p:spPr>
        </p:pic>
        <p:pic>
          <p:nvPicPr>
            <p:cNvPr id="594" name="object 594"/>
            <p:cNvPicPr/>
            <p:nvPr/>
          </p:nvPicPr>
          <p:blipFill>
            <a:blip r:embed="rId532" cstate="print"/>
            <a:stretch>
              <a:fillRect/>
            </a:stretch>
          </p:blipFill>
          <p:spPr>
            <a:xfrm>
              <a:off x="5674486" y="3734561"/>
              <a:ext cx="1109980" cy="287146"/>
            </a:xfrm>
            <a:prstGeom prst="rect">
              <a:avLst/>
            </a:prstGeom>
          </p:spPr>
        </p:pic>
        <p:pic>
          <p:nvPicPr>
            <p:cNvPr id="595" name="object 595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6805930" y="3898159"/>
              <a:ext cx="83343" cy="18901"/>
            </a:xfrm>
            <a:prstGeom prst="rect">
              <a:avLst/>
            </a:prstGeom>
          </p:spPr>
        </p:pic>
        <p:pic>
          <p:nvPicPr>
            <p:cNvPr id="596" name="object 596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6909181" y="3734561"/>
              <a:ext cx="525145" cy="283590"/>
            </a:xfrm>
            <a:prstGeom prst="rect">
              <a:avLst/>
            </a:prstGeom>
          </p:spPr>
        </p:pic>
        <p:pic>
          <p:nvPicPr>
            <p:cNvPr id="597" name="object 597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7594218" y="3734561"/>
              <a:ext cx="1384807" cy="287146"/>
            </a:xfrm>
            <a:prstGeom prst="rect">
              <a:avLst/>
            </a:prstGeom>
          </p:spPr>
        </p:pic>
        <p:pic>
          <p:nvPicPr>
            <p:cNvPr id="598" name="object 598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5203697" y="4214240"/>
              <a:ext cx="180593" cy="226059"/>
            </a:xfrm>
            <a:prstGeom prst="rect">
              <a:avLst/>
            </a:prstGeom>
          </p:spPr>
        </p:pic>
        <p:pic>
          <p:nvPicPr>
            <p:cNvPr id="599" name="object 599"/>
            <p:cNvPicPr/>
            <p:nvPr/>
          </p:nvPicPr>
          <p:blipFill>
            <a:blip r:embed="rId537" cstate="print"/>
            <a:stretch>
              <a:fillRect/>
            </a:stretch>
          </p:blipFill>
          <p:spPr>
            <a:xfrm>
              <a:off x="5681979" y="4176521"/>
              <a:ext cx="1102487" cy="287146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538" cstate="print"/>
            <a:stretch>
              <a:fillRect/>
            </a:stretch>
          </p:blipFill>
          <p:spPr>
            <a:xfrm>
              <a:off x="6901560" y="4176521"/>
              <a:ext cx="522478" cy="283844"/>
            </a:xfrm>
            <a:prstGeom prst="rect">
              <a:avLst/>
            </a:prstGeom>
          </p:spPr>
        </p:pic>
        <p:pic>
          <p:nvPicPr>
            <p:cNvPr id="601" name="object 601"/>
            <p:cNvPicPr/>
            <p:nvPr/>
          </p:nvPicPr>
          <p:blipFill>
            <a:blip r:embed="rId539" cstate="print"/>
            <a:stretch>
              <a:fillRect/>
            </a:stretch>
          </p:blipFill>
          <p:spPr>
            <a:xfrm>
              <a:off x="7547991" y="4176521"/>
              <a:ext cx="537463" cy="287146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540" cstate="print"/>
            <a:stretch>
              <a:fillRect/>
            </a:stretch>
          </p:blipFill>
          <p:spPr>
            <a:xfrm>
              <a:off x="5206491" y="4656201"/>
              <a:ext cx="177800" cy="226313"/>
            </a:xfrm>
            <a:prstGeom prst="rect">
              <a:avLst/>
            </a:prstGeom>
          </p:spPr>
        </p:pic>
        <p:pic>
          <p:nvPicPr>
            <p:cNvPr id="603" name="object 603"/>
            <p:cNvPicPr/>
            <p:nvPr/>
          </p:nvPicPr>
          <p:blipFill>
            <a:blip r:embed="rId541" cstate="print"/>
            <a:stretch>
              <a:fillRect/>
            </a:stretch>
          </p:blipFill>
          <p:spPr>
            <a:xfrm>
              <a:off x="5663184" y="4618482"/>
              <a:ext cx="845438" cy="287147"/>
            </a:xfrm>
            <a:prstGeom prst="rect">
              <a:avLst/>
            </a:prstGeom>
          </p:spPr>
        </p:pic>
        <p:pic>
          <p:nvPicPr>
            <p:cNvPr id="604" name="object 604"/>
            <p:cNvPicPr/>
            <p:nvPr/>
          </p:nvPicPr>
          <p:blipFill>
            <a:blip r:embed="rId542" cstate="print"/>
            <a:stretch>
              <a:fillRect/>
            </a:stretch>
          </p:blipFill>
          <p:spPr>
            <a:xfrm>
              <a:off x="6631178" y="4618482"/>
              <a:ext cx="509397" cy="287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409</Words>
  <Application>Microsoft Office PowerPoint</Application>
  <PresentationFormat>화면 슬라이드 쇼(4:3)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마르코프 결정 과정</vt:lpstr>
      <vt:lpstr>PowerPoint 프레젠테이션</vt:lpstr>
      <vt:lpstr>PowerPoint 프레젠테이션</vt:lpstr>
      <vt:lpstr>PowerPoint 프레젠테이션</vt:lpstr>
      <vt:lpstr>강화학습 기반 로봇 제어</vt:lpstr>
      <vt:lpstr>Sim-to-Real Gap</vt:lpstr>
      <vt:lpstr>Data Center Cooling Management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경섭 안</dc:creator>
  <cp:lastModifiedBy>ij294</cp:lastModifiedBy>
  <cp:revision>1</cp:revision>
  <dcterms:created xsi:type="dcterms:W3CDTF">2024-04-05T17:22:51Z</dcterms:created>
  <dcterms:modified xsi:type="dcterms:W3CDTF">2024-04-05T17:58:28Z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2022-05-27T00:00:00Z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2024-04-05T00:00:00Z</vt:filetime>
  </property>
</Properties>
</file>